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53" r:id="rId2"/>
  </p:sldMasterIdLst>
  <p:notesMasterIdLst>
    <p:notesMasterId r:id="rId41"/>
  </p:notesMasterIdLst>
  <p:sldIdLst>
    <p:sldId id="256" r:id="rId3"/>
    <p:sldId id="269" r:id="rId4"/>
    <p:sldId id="451" r:id="rId5"/>
    <p:sldId id="552" r:id="rId6"/>
    <p:sldId id="549" r:id="rId7"/>
    <p:sldId id="550" r:id="rId8"/>
    <p:sldId id="551" r:id="rId9"/>
    <p:sldId id="553" r:id="rId10"/>
    <p:sldId id="554" r:id="rId11"/>
    <p:sldId id="555" r:id="rId12"/>
    <p:sldId id="556" r:id="rId13"/>
    <p:sldId id="557" r:id="rId14"/>
    <p:sldId id="559" r:id="rId15"/>
    <p:sldId id="454" r:id="rId16"/>
    <p:sldId id="560" r:id="rId17"/>
    <p:sldId id="563" r:id="rId18"/>
    <p:sldId id="528" r:id="rId19"/>
    <p:sldId id="566" r:id="rId20"/>
    <p:sldId id="575" r:id="rId21"/>
    <p:sldId id="565" r:id="rId22"/>
    <p:sldId id="571" r:id="rId23"/>
    <p:sldId id="543" r:id="rId24"/>
    <p:sldId id="562" r:id="rId25"/>
    <p:sldId id="544" r:id="rId26"/>
    <p:sldId id="546" r:id="rId27"/>
    <p:sldId id="547" r:id="rId28"/>
    <p:sldId id="548" r:id="rId29"/>
    <p:sldId id="545" r:id="rId30"/>
    <p:sldId id="512" r:id="rId31"/>
    <p:sldId id="567" r:id="rId32"/>
    <p:sldId id="564" r:id="rId33"/>
    <p:sldId id="568" r:id="rId34"/>
    <p:sldId id="529" r:id="rId35"/>
    <p:sldId id="569" r:id="rId36"/>
    <p:sldId id="570" r:id="rId37"/>
    <p:sldId id="574" r:id="rId38"/>
    <p:sldId id="483" r:id="rId39"/>
    <p:sldId id="573" r:id="rId40"/>
  </p:sldIdLst>
  <p:sldSz cx="9144000" cy="6858000" type="screen4x3"/>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2083" autoAdjust="0"/>
  </p:normalViewPr>
  <p:slideViewPr>
    <p:cSldViewPr snapToObjects="1">
      <p:cViewPr varScale="1">
        <p:scale>
          <a:sx n="65" d="100"/>
          <a:sy n="65" d="100"/>
        </p:scale>
        <p:origin x="21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852"/>
    </p:cViewPr>
  </p:sorterViewPr>
  <p:notesViewPr>
    <p:cSldViewPr snapToObjects="1">
      <p:cViewPr varScale="1">
        <p:scale>
          <a:sx n="56" d="100"/>
          <a:sy n="56" d="100"/>
        </p:scale>
        <p:origin x="-2838" y="-84"/>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FD518-5C83-4CB3-B2CE-BEB81367C3E2}"/>
              </a:ext>
            </a:extLst>
          </p:cNvPr>
          <p:cNvSpPr>
            <a:spLocks noGrp="1"/>
          </p:cNvSpPr>
          <p:nvPr>
            <p:ph type="hdr" sz="quarter"/>
          </p:nvPr>
        </p:nvSpPr>
        <p:spPr>
          <a:xfrm>
            <a:off x="0" y="0"/>
            <a:ext cx="3077739" cy="469745"/>
          </a:xfrm>
          <a:prstGeom prst="rect">
            <a:avLst/>
          </a:prstGeom>
        </p:spPr>
        <p:txBody>
          <a:bodyPr vert="horz" wrap="square" lIns="93342" tIns="46671" rIns="93342" bIns="46671" numCol="1" anchor="t" anchorCtr="0" compatLnSpc="1">
            <a:prstTxWarp prst="textNoShape">
              <a:avLst/>
            </a:prstTxWarp>
          </a:bodyPr>
          <a:lstStyle>
            <a:lvl1pPr eaLnBrk="1" hangingPunct="1">
              <a:defRPr sz="1200">
                <a:latin typeface="Calibri" pitchFamily="-103" charset="0"/>
                <a:ea typeface="ＭＳ Ｐゴシック" pitchFamily="-103" charset="-128"/>
              </a:defRPr>
            </a:lvl1pPr>
          </a:lstStyle>
          <a:p>
            <a:pPr>
              <a:defRPr/>
            </a:pPr>
            <a:endParaRPr lang="en-US" dirty="0"/>
          </a:p>
        </p:txBody>
      </p:sp>
      <p:sp>
        <p:nvSpPr>
          <p:cNvPr id="3" name="Date Placeholder 2">
            <a:extLst>
              <a:ext uri="{FF2B5EF4-FFF2-40B4-BE49-F238E27FC236}">
                <a16:creationId xmlns:a16="http://schemas.microsoft.com/office/drawing/2014/main" id="{B9A3C77C-D180-416D-BF71-620B3B4682D4}"/>
              </a:ext>
            </a:extLst>
          </p:cNvPr>
          <p:cNvSpPr>
            <a:spLocks noGrp="1"/>
          </p:cNvSpPr>
          <p:nvPr>
            <p:ph type="dt" idx="1"/>
          </p:nvPr>
        </p:nvSpPr>
        <p:spPr>
          <a:xfrm>
            <a:off x="4023092" y="0"/>
            <a:ext cx="3077739" cy="469745"/>
          </a:xfrm>
          <a:prstGeom prst="rect">
            <a:avLst/>
          </a:prstGeom>
        </p:spPr>
        <p:txBody>
          <a:bodyPr vert="horz" wrap="square" lIns="93342" tIns="46671" rIns="93342" bIns="46671" numCol="1" anchor="t" anchorCtr="0" compatLnSpc="1">
            <a:prstTxWarp prst="textNoShape">
              <a:avLst/>
            </a:prstTxWarp>
          </a:bodyPr>
          <a:lstStyle>
            <a:lvl1pPr algn="r" eaLnBrk="1" hangingPunct="1">
              <a:defRPr sz="1200">
                <a:latin typeface="Calibri" pitchFamily="-103" charset="0"/>
                <a:ea typeface="ＭＳ Ｐゴシック" pitchFamily="-103" charset="-128"/>
              </a:defRPr>
            </a:lvl1pPr>
          </a:lstStyle>
          <a:p>
            <a:pPr>
              <a:defRPr/>
            </a:pPr>
            <a:fld id="{3455A3EE-FF2C-491B-9CAF-97AC973BDAC6}" type="datetime1">
              <a:rPr lang="en-US"/>
              <a:pPr>
                <a:defRPr/>
              </a:pPr>
              <a:t>2/24/2020</a:t>
            </a:fld>
            <a:endParaRPr lang="en-US" dirty="0"/>
          </a:p>
        </p:txBody>
      </p:sp>
      <p:sp>
        <p:nvSpPr>
          <p:cNvPr id="4" name="Slide Image Placeholder 3">
            <a:extLst>
              <a:ext uri="{FF2B5EF4-FFF2-40B4-BE49-F238E27FC236}">
                <a16:creationId xmlns:a16="http://schemas.microsoft.com/office/drawing/2014/main" id="{2ADBD9EA-70BC-4EAF-B4D6-CC9AC4A13DA4}"/>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wrap="square" lIns="93342" tIns="46671" rIns="93342" bIns="46671"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E6409F01-425D-48F0-A573-0E7C9B154FCC}"/>
              </a:ext>
            </a:extLst>
          </p:cNvPr>
          <p:cNvSpPr>
            <a:spLocks noGrp="1"/>
          </p:cNvSpPr>
          <p:nvPr>
            <p:ph type="body" sz="quarter" idx="3"/>
          </p:nvPr>
        </p:nvSpPr>
        <p:spPr>
          <a:xfrm>
            <a:off x="710248" y="4460167"/>
            <a:ext cx="5681980" cy="4224494"/>
          </a:xfrm>
          <a:prstGeom prst="rect">
            <a:avLst/>
          </a:prstGeom>
        </p:spPr>
        <p:txBody>
          <a:bodyPr vert="horz" wrap="square" lIns="93342" tIns="46671" rIns="93342" bIns="46671"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719E65A-9BCB-4DF5-AB59-031E23977A13}"/>
              </a:ext>
            </a:extLst>
          </p:cNvPr>
          <p:cNvSpPr>
            <a:spLocks noGrp="1"/>
          </p:cNvSpPr>
          <p:nvPr>
            <p:ph type="ftr" sz="quarter" idx="4"/>
          </p:nvPr>
        </p:nvSpPr>
        <p:spPr>
          <a:xfrm>
            <a:off x="0" y="8917127"/>
            <a:ext cx="3077739" cy="469745"/>
          </a:xfrm>
          <a:prstGeom prst="rect">
            <a:avLst/>
          </a:prstGeom>
        </p:spPr>
        <p:txBody>
          <a:bodyPr vert="horz" wrap="square" lIns="93342" tIns="46671" rIns="93342" bIns="46671" numCol="1" anchor="b" anchorCtr="0" compatLnSpc="1">
            <a:prstTxWarp prst="textNoShape">
              <a:avLst/>
            </a:prstTxWarp>
          </a:bodyPr>
          <a:lstStyle>
            <a:lvl1pPr eaLnBrk="1" hangingPunct="1">
              <a:defRPr sz="1200">
                <a:latin typeface="Calibri" pitchFamily="-103" charset="0"/>
                <a:ea typeface="ＭＳ Ｐゴシック" pitchFamily="-103" charset="-128"/>
              </a:defRPr>
            </a:lvl1pPr>
          </a:lstStyle>
          <a:p>
            <a:pPr>
              <a:defRPr/>
            </a:pPr>
            <a:endParaRPr lang="en-US" dirty="0"/>
          </a:p>
        </p:txBody>
      </p:sp>
      <p:sp>
        <p:nvSpPr>
          <p:cNvPr id="7" name="Slide Number Placeholder 6">
            <a:extLst>
              <a:ext uri="{FF2B5EF4-FFF2-40B4-BE49-F238E27FC236}">
                <a16:creationId xmlns:a16="http://schemas.microsoft.com/office/drawing/2014/main" id="{51D2D535-DECB-401F-98D2-7E83D4F479DF}"/>
              </a:ext>
            </a:extLst>
          </p:cNvPr>
          <p:cNvSpPr>
            <a:spLocks noGrp="1"/>
          </p:cNvSpPr>
          <p:nvPr>
            <p:ph type="sldNum" sz="quarter" idx="5"/>
          </p:nvPr>
        </p:nvSpPr>
        <p:spPr>
          <a:xfrm>
            <a:off x="4023092" y="8917127"/>
            <a:ext cx="3077739" cy="469745"/>
          </a:xfrm>
          <a:prstGeom prst="rect">
            <a:avLst/>
          </a:prstGeom>
        </p:spPr>
        <p:txBody>
          <a:bodyPr vert="horz" wrap="square" lIns="93342" tIns="46671" rIns="93342" bIns="4667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2F95E94-C449-4685-8846-1D1CFBE7EA33}" type="slidenum">
              <a:rPr lang="en-US" altLang="fr-FR"/>
              <a:pPr>
                <a:defRPr/>
              </a:pPr>
              <a:t>‹#›</a:t>
            </a:fld>
            <a:endParaRPr lang="en-US" altLang="fr-FR"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ＭＳ Ｐゴシック" pitchFamily="-10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C71F4BB-DAF5-429B-928E-CF0E06D8A5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E1E0E75-85E7-4C63-8E08-F2ADD58F4F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E81E2DD1-0050-452F-AE5E-3842905823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0EE05-DF3A-4792-990B-F35CA14D9131}"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Raising awareness of the human rights, dignity, autonomy and needs of persons with disabilities through training and the promulgation of ethical standards for public and private health care;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10</a:t>
            </a:fld>
            <a:endParaRPr lang="en-US" altLang="en-US" dirty="0"/>
          </a:p>
        </p:txBody>
      </p:sp>
    </p:spTree>
    <p:extLst>
      <p:ext uri="{BB962C8B-B14F-4D97-AF65-F5344CB8AC3E}">
        <p14:creationId xmlns:p14="http://schemas.microsoft.com/office/powerpoint/2010/main" val="246822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Prohibit discrimination against persons with disabilities in the provision of health insurance, and life insurance where such insurance is permitted by national law, which shall be provided in a fair and reasonable manner;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11</a:t>
            </a:fld>
            <a:endParaRPr lang="en-US" altLang="en-US" dirty="0"/>
          </a:p>
        </p:txBody>
      </p:sp>
    </p:spTree>
    <p:extLst>
      <p:ext uri="{BB962C8B-B14F-4D97-AF65-F5344CB8AC3E}">
        <p14:creationId xmlns:p14="http://schemas.microsoft.com/office/powerpoint/2010/main" val="36957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(f) Prevent discriminatory denial of health care or health services or food and fluids on the basis of disability.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2660563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States Parties recognize that persons with disabilities have the right to the enjoyment of the highest attainable standard of health without discrimination on the basis of disability.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13</a:t>
            </a:fld>
            <a:endParaRPr lang="en-US" altLang="en-US" dirty="0"/>
          </a:p>
        </p:txBody>
      </p:sp>
    </p:spTree>
    <p:extLst>
      <p:ext uri="{BB962C8B-B14F-4D97-AF65-F5344CB8AC3E}">
        <p14:creationId xmlns:p14="http://schemas.microsoft.com/office/powerpoint/2010/main" val="254901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620DBB6-1799-4E66-9C48-51EA23A633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CA" altLang="en-US" sz="1600" dirty="0"/>
          </a:p>
        </p:txBody>
      </p:sp>
      <p:sp>
        <p:nvSpPr>
          <p:cNvPr id="38916" name="Slide Number Placeholder 3">
            <a:extLst>
              <a:ext uri="{FF2B5EF4-FFF2-40B4-BE49-F238E27FC236}">
                <a16:creationId xmlns:a16="http://schemas.microsoft.com/office/drawing/2014/main" id="{02FD2268-FC0A-4777-ACAA-6417B41473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EB92033-7328-4FFD-9399-D907278E5546}" type="slidenum">
              <a:rPr lang="en-US" altLang="en-US" smtClean="0"/>
              <a:pPr>
                <a:spcBef>
                  <a:spcPct val="0"/>
                </a:spcBef>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620DBB6-1799-4E66-9C48-51EA23A633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CA" altLang="en-US" sz="1600" dirty="0"/>
          </a:p>
        </p:txBody>
      </p:sp>
      <p:sp>
        <p:nvSpPr>
          <p:cNvPr id="38916" name="Slide Number Placeholder 3">
            <a:extLst>
              <a:ext uri="{FF2B5EF4-FFF2-40B4-BE49-F238E27FC236}">
                <a16:creationId xmlns:a16="http://schemas.microsoft.com/office/drawing/2014/main" id="{02FD2268-FC0A-4777-ACAA-6417B41473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EB92033-7328-4FFD-9399-D907278E5546}"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148942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17</a:t>
            </a:fld>
            <a:endParaRPr lang="en-US" altLang="fr-FR" dirty="0"/>
          </a:p>
        </p:txBody>
      </p:sp>
    </p:spTree>
    <p:extLst>
      <p:ext uri="{BB962C8B-B14F-4D97-AF65-F5344CB8AC3E}">
        <p14:creationId xmlns:p14="http://schemas.microsoft.com/office/powerpoint/2010/main" val="2686402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18</a:t>
            </a:fld>
            <a:endParaRPr lang="en-US" altLang="fr-FR" dirty="0"/>
          </a:p>
        </p:txBody>
      </p:sp>
    </p:spTree>
    <p:extLst>
      <p:ext uri="{BB962C8B-B14F-4D97-AF65-F5344CB8AC3E}">
        <p14:creationId xmlns:p14="http://schemas.microsoft.com/office/powerpoint/2010/main" val="296175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19</a:t>
            </a:fld>
            <a:endParaRPr lang="en-US" altLang="fr-FR" dirty="0"/>
          </a:p>
        </p:txBody>
      </p:sp>
    </p:spTree>
    <p:extLst>
      <p:ext uri="{BB962C8B-B14F-4D97-AF65-F5344CB8AC3E}">
        <p14:creationId xmlns:p14="http://schemas.microsoft.com/office/powerpoint/2010/main" val="3048951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20</a:t>
            </a:fld>
            <a:endParaRPr lang="en-US" altLang="fr-FR" dirty="0"/>
          </a:p>
        </p:txBody>
      </p:sp>
    </p:spTree>
    <p:extLst>
      <p:ext uri="{BB962C8B-B14F-4D97-AF65-F5344CB8AC3E}">
        <p14:creationId xmlns:p14="http://schemas.microsoft.com/office/powerpoint/2010/main" val="204217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5AA6CFA-81F0-43A1-BBF6-1E19C75CD2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69F6DC8-7C1B-4E35-93B9-4D187B8AB9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fr-FR" sz="1600" dirty="0">
              <a:ea typeface="ＭＳ Ｐゴシック" panose="020B0600070205080204" pitchFamily="34" charset="-128"/>
            </a:endParaRPr>
          </a:p>
        </p:txBody>
      </p:sp>
      <p:sp>
        <p:nvSpPr>
          <p:cNvPr id="10244" name="Slide Number Placeholder 3">
            <a:extLst>
              <a:ext uri="{FF2B5EF4-FFF2-40B4-BE49-F238E27FC236}">
                <a16:creationId xmlns:a16="http://schemas.microsoft.com/office/drawing/2014/main" id="{5DAB787E-2A72-4CB5-9DF5-B68AEE3DC1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EE5C26-D7A3-4790-8CF5-68E79F5C9966}" type="slidenum">
              <a:rPr lang="en-US" altLang="en-US" smtClean="0"/>
              <a:pPr>
                <a:spcBef>
                  <a:spcPct val="0"/>
                </a:spcBef>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03" charset="-128"/>
                <a:cs typeface="ＭＳ Ｐゴシック" pitchFamily="-103" charset="-128"/>
              </a:rPr>
              <a:t>If a person believes that their </a:t>
            </a:r>
            <a:r>
              <a:rPr lang="en-US" sz="1200" b="0" i="1" kern="1200" dirty="0">
                <a:solidFill>
                  <a:schemeClr val="tx1"/>
                </a:solidFill>
                <a:effectLst/>
                <a:latin typeface="+mn-lt"/>
                <a:ea typeface="ＭＳ Ｐゴシック" pitchFamily="-103" charset="-128"/>
                <a:cs typeface="ＭＳ Ｐゴシック" pitchFamily="-103" charset="-128"/>
              </a:rPr>
              <a:t>CRPD</a:t>
            </a:r>
            <a:r>
              <a:rPr lang="en-US" sz="1200" b="0" i="0" kern="1200" dirty="0">
                <a:solidFill>
                  <a:schemeClr val="tx1"/>
                </a:solidFill>
                <a:effectLst/>
                <a:latin typeface="+mn-lt"/>
                <a:ea typeface="ＭＳ Ｐゴシック" pitchFamily="-103" charset="-128"/>
                <a:cs typeface="ＭＳ Ｐゴシック" pitchFamily="-103" charset="-128"/>
              </a:rPr>
              <a:t> rights were violated, they can make a complaint. They must be personally and directly affected by the violation. Only after the person has already gone through all the relevant complaint procedures available in Canada. These could include legal complaint procedures like making a human rights complaint or going to court. These could also include administrative complaint procedures like asking a government official to review their decision. </a:t>
            </a:r>
          </a:p>
          <a:p>
            <a:endParaRPr lang="en-US" sz="1200" b="0" i="0" kern="1200" dirty="0">
              <a:solidFill>
                <a:schemeClr val="tx1"/>
              </a:solidFill>
              <a:effectLst/>
              <a:latin typeface="+mn-lt"/>
              <a:ea typeface="ＭＳ Ｐゴシック" pitchFamily="-103" charset="-128"/>
              <a:cs typeface="ＭＳ Ｐゴシック" pitchFamily="-103" charset="-128"/>
            </a:endParaRPr>
          </a:p>
          <a:p>
            <a:r>
              <a:rPr lang="en-US" sz="1200" b="0" i="0" kern="1200" dirty="0">
                <a:solidFill>
                  <a:schemeClr val="tx1"/>
                </a:solidFill>
                <a:effectLst/>
                <a:latin typeface="+mn-lt"/>
                <a:ea typeface="ＭＳ Ｐゴシック" pitchFamily="-103" charset="-128"/>
                <a:cs typeface="ＭＳ Ｐゴシック" pitchFamily="-103" charset="-128"/>
              </a:rPr>
              <a:t>When </a:t>
            </a:r>
            <a:r>
              <a:rPr lang="en-US" sz="1200" b="0" i="1" kern="1200" dirty="0">
                <a:solidFill>
                  <a:schemeClr val="tx1"/>
                </a:solidFill>
                <a:effectLst/>
                <a:latin typeface="+mn-lt"/>
                <a:ea typeface="ＭＳ Ｐゴシック" pitchFamily="-103" charset="-128"/>
                <a:cs typeface="ＭＳ Ｐゴシック" pitchFamily="-103" charset="-128"/>
              </a:rPr>
              <a:t>CRPD</a:t>
            </a:r>
            <a:r>
              <a:rPr lang="en-US" sz="1200" b="0" i="0" kern="1200" dirty="0">
                <a:solidFill>
                  <a:schemeClr val="tx1"/>
                </a:solidFill>
                <a:effectLst/>
                <a:latin typeface="+mn-lt"/>
                <a:ea typeface="ＭＳ Ｐゴシック" pitchFamily="-103" charset="-128"/>
                <a:cs typeface="ＭＳ Ｐゴシック" pitchFamily="-103" charset="-128"/>
              </a:rPr>
              <a:t> rights are found to have been violated, the Committee will make </a:t>
            </a:r>
            <a:r>
              <a:rPr lang="en-US" sz="1200" b="1" i="0" kern="1200" dirty="0">
                <a:solidFill>
                  <a:schemeClr val="tx1"/>
                </a:solidFill>
                <a:effectLst/>
                <a:latin typeface="+mn-lt"/>
                <a:ea typeface="ＭＳ Ｐゴシック" pitchFamily="-103" charset="-128"/>
                <a:cs typeface="ＭＳ Ｐゴシック" pitchFamily="-103" charset="-128"/>
              </a:rPr>
              <a:t>recommendations</a:t>
            </a:r>
            <a:r>
              <a:rPr lang="en-US" sz="1200" b="0" i="0" kern="1200" dirty="0">
                <a:solidFill>
                  <a:schemeClr val="tx1"/>
                </a:solidFill>
                <a:effectLst/>
                <a:latin typeface="+mn-lt"/>
                <a:ea typeface="ＭＳ Ｐゴシック" pitchFamily="-103" charset="-128"/>
                <a:cs typeface="ＭＳ Ｐゴシック" pitchFamily="-103" charset="-128"/>
              </a:rPr>
              <a:t> to the Government of Canada about steps it should take to stop or prevent the rights violation. It is up to governments to decide whether to follow the Committee’s recommendations.</a:t>
            </a:r>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21</a:t>
            </a:fld>
            <a:endParaRPr lang="en-US" altLang="fr-FR" dirty="0"/>
          </a:p>
        </p:txBody>
      </p:sp>
    </p:spTree>
    <p:extLst>
      <p:ext uri="{BB962C8B-B14F-4D97-AF65-F5344CB8AC3E}">
        <p14:creationId xmlns:p14="http://schemas.microsoft.com/office/powerpoint/2010/main" val="4161684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23</a:t>
            </a:fld>
            <a:endParaRPr lang="en-US" altLang="fr-FR" dirty="0"/>
          </a:p>
        </p:txBody>
      </p:sp>
    </p:spTree>
    <p:extLst>
      <p:ext uri="{BB962C8B-B14F-4D97-AF65-F5344CB8AC3E}">
        <p14:creationId xmlns:p14="http://schemas.microsoft.com/office/powerpoint/2010/main" val="257280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Ignorance about disability</a:t>
            </a:r>
          </a:p>
          <a:p>
            <a:pPr marL="954087"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Treatment options</a:t>
            </a:r>
          </a:p>
          <a:p>
            <a:pPr marL="954087" lvl="2" indent="-28575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Misjudging impact on person’s life (too much or too little)</a:t>
            </a:r>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25</a:t>
            </a:fld>
            <a:endParaRPr lang="en-US" altLang="fr-FR" dirty="0"/>
          </a:p>
        </p:txBody>
      </p:sp>
    </p:spTree>
    <p:extLst>
      <p:ext uri="{BB962C8B-B14F-4D97-AF65-F5344CB8AC3E}">
        <p14:creationId xmlns:p14="http://schemas.microsoft.com/office/powerpoint/2010/main" val="67989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27</a:t>
            </a:fld>
            <a:endParaRPr lang="en-US" altLang="fr-FR" dirty="0"/>
          </a:p>
        </p:txBody>
      </p:sp>
    </p:spTree>
    <p:extLst>
      <p:ext uri="{BB962C8B-B14F-4D97-AF65-F5344CB8AC3E}">
        <p14:creationId xmlns:p14="http://schemas.microsoft.com/office/powerpoint/2010/main" val="1288301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AF5E4CE-2F36-442F-81AE-38BD37E2F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600" kern="1200" dirty="0">
                <a:solidFill>
                  <a:schemeClr val="tx1"/>
                </a:solidFill>
                <a:latin typeface="+mn-lt"/>
                <a:ea typeface="ＭＳ Ｐゴシック" pitchFamily="-103" charset="-128"/>
                <a:cs typeface="ＭＳ Ｐゴシック" pitchFamily="-103" charset="-128"/>
              </a:rPr>
              <a:t>More than 3 times as many unmet health needs as people without disabilities.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600" kern="1200" dirty="0">
              <a:solidFill>
                <a:schemeClr val="tx1"/>
              </a:solidFill>
              <a:latin typeface="+mn-lt"/>
              <a:ea typeface="ＭＳ Ｐゴシック" pitchFamily="-103" charset="-128"/>
              <a:cs typeface="ＭＳ Ｐゴシック" pitchFamily="-103"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600" kern="1200" dirty="0">
                <a:solidFill>
                  <a:schemeClr val="tx1"/>
                </a:solidFill>
                <a:latin typeface="+mn-lt"/>
                <a:ea typeface="ＭＳ Ｐゴシック" pitchFamily="-103" charset="-128"/>
                <a:cs typeface="ＭＳ Ｐゴシック" pitchFamily="-103" charset="-128"/>
              </a:rPr>
              <a:t>Poorer health outcomes: </a:t>
            </a:r>
            <a:r>
              <a:rPr lang="en-CA" sz="1200" kern="1200" dirty="0">
                <a:solidFill>
                  <a:schemeClr val="tx1"/>
                </a:solidFill>
                <a:effectLst/>
                <a:latin typeface="+mn-lt"/>
                <a:ea typeface="ＭＳ Ｐゴシック" pitchFamily="-103" charset="-128"/>
                <a:cs typeface="ＭＳ Ｐゴシック" pitchFamily="-103" charset="-128"/>
              </a:rPr>
              <a:t>People with disabilities are less likely to have access to preventive care such as breast cancer and cervical cancer screening.</a:t>
            </a:r>
            <a:endParaRPr lang="en-CA" altLang="en-US" sz="1600" dirty="0"/>
          </a:p>
        </p:txBody>
      </p:sp>
      <p:sp>
        <p:nvSpPr>
          <p:cNvPr id="47108" name="Slide Number Placeholder 3">
            <a:extLst>
              <a:ext uri="{FF2B5EF4-FFF2-40B4-BE49-F238E27FC236}">
                <a16:creationId xmlns:a16="http://schemas.microsoft.com/office/drawing/2014/main" id="{6ACC7978-FED7-4368-A009-674C181A49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81282F-7B1C-40BC-A921-E39B0419E8B2}" type="slidenum">
              <a:rPr lang="en-US" altLang="en-US" smtClean="0">
                <a:solidFill>
                  <a:srgbClr val="000000"/>
                </a:solidFill>
              </a:rPr>
              <a:pPr>
                <a:spcBef>
                  <a:spcPct val="0"/>
                </a:spcBef>
              </a:pPr>
              <a:t>29</a:t>
            </a:fld>
            <a:endParaRPr lang="en-US" altLang="en-US"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31</a:t>
            </a:fld>
            <a:endParaRPr lang="en-US" altLang="fr-FR" dirty="0"/>
          </a:p>
        </p:txBody>
      </p:sp>
    </p:spTree>
    <p:extLst>
      <p:ext uri="{BB962C8B-B14F-4D97-AF65-F5344CB8AC3E}">
        <p14:creationId xmlns:p14="http://schemas.microsoft.com/office/powerpoint/2010/main" val="1400266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32</a:t>
            </a:fld>
            <a:endParaRPr lang="en-US" altLang="fr-FR" dirty="0"/>
          </a:p>
        </p:txBody>
      </p:sp>
    </p:spTree>
    <p:extLst>
      <p:ext uri="{BB962C8B-B14F-4D97-AF65-F5344CB8AC3E}">
        <p14:creationId xmlns:p14="http://schemas.microsoft.com/office/powerpoint/2010/main" val="3199537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33</a:t>
            </a:fld>
            <a:endParaRPr lang="en-US" altLang="fr-FR" dirty="0"/>
          </a:p>
        </p:txBody>
      </p:sp>
    </p:spTree>
    <p:extLst>
      <p:ext uri="{BB962C8B-B14F-4D97-AF65-F5344CB8AC3E}">
        <p14:creationId xmlns:p14="http://schemas.microsoft.com/office/powerpoint/2010/main" val="565601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34</a:t>
            </a:fld>
            <a:endParaRPr lang="en-US" altLang="fr-FR" dirty="0"/>
          </a:p>
        </p:txBody>
      </p:sp>
    </p:spTree>
    <p:extLst>
      <p:ext uri="{BB962C8B-B14F-4D97-AF65-F5344CB8AC3E}">
        <p14:creationId xmlns:p14="http://schemas.microsoft.com/office/powerpoint/2010/main" val="1465509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35</a:t>
            </a:fld>
            <a:endParaRPr lang="en-US" altLang="fr-FR" dirty="0"/>
          </a:p>
        </p:txBody>
      </p:sp>
    </p:spTree>
    <p:extLst>
      <p:ext uri="{BB962C8B-B14F-4D97-AF65-F5344CB8AC3E}">
        <p14:creationId xmlns:p14="http://schemas.microsoft.com/office/powerpoint/2010/main" val="303581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defRPr/>
            </a:pP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12F95E94-C449-4685-8846-1D1CFBE7EA33}" type="slidenum">
              <a:rPr lang="en-US" altLang="fr-FR" smtClean="0"/>
              <a:pPr>
                <a:defRPr/>
              </a:pPr>
              <a:t>36</a:t>
            </a:fld>
            <a:endParaRPr lang="en-US" altLang="fr-FR" dirty="0"/>
          </a:p>
        </p:txBody>
      </p:sp>
    </p:spTree>
    <p:extLst>
      <p:ext uri="{BB962C8B-B14F-4D97-AF65-F5344CB8AC3E}">
        <p14:creationId xmlns:p14="http://schemas.microsoft.com/office/powerpoint/2010/main" val="1656303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3F2E094A-5AFE-4C83-92E0-4F5845B3AE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319796B-851A-420D-8350-37BE1C54D3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01D300D4-1E43-4C0D-8E8C-8CFF85CA6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E83182-CB28-47E8-B1EE-2293571F1455}" type="slidenum">
              <a:rPr lang="en-US" altLang="en-US" smtClean="0"/>
              <a:pPr>
                <a:spcBef>
                  <a:spcPct val="0"/>
                </a:spcBef>
              </a:pPr>
              <a:t>37</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lgn="just">
              <a:buNone/>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D916B3-C68A-4919-B14D-B783D2A5DABA}" type="slidenum">
              <a:rPr lang="fr-CA" smtClean="0"/>
              <a:t>38</a:t>
            </a:fld>
            <a:endParaRPr lang="fr-CA" dirty="0"/>
          </a:p>
        </p:txBody>
      </p:sp>
    </p:spTree>
    <p:extLst>
      <p:ext uri="{BB962C8B-B14F-4D97-AF65-F5344CB8AC3E}">
        <p14:creationId xmlns:p14="http://schemas.microsoft.com/office/powerpoint/2010/main" val="2921494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States Parties recognize that persons with disabilities have the right to the enjoyment of the highest attainable standard of health without discrimination on the basis of disability.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4</a:t>
            </a:fld>
            <a:endParaRPr lang="en-US" altLang="en-US" dirty="0"/>
          </a:p>
        </p:txBody>
      </p:sp>
    </p:spTree>
    <p:extLst>
      <p:ext uri="{BB962C8B-B14F-4D97-AF65-F5344CB8AC3E}">
        <p14:creationId xmlns:p14="http://schemas.microsoft.com/office/powerpoint/2010/main" val="350996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States Parties shall take all appropriate measures to ensure access for persons with disabilities to health services that are gender-sensitive, including health-related rehabilitation.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351203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defRPr/>
            </a:pPr>
            <a:r>
              <a:rPr lang="en-US" sz="1600" dirty="0"/>
              <a:t>b) Provide those health services needed by persons with disabilities specifically because of their disabilities, including early identification and intervention as appropriate, and services designed to minimize and prevent further disabilities, including among children and older persons; (c) Provide these health services as close as possible to people’s own communities, including in rural areas; (d) Require health professionals to provide care of the same quality to persons with disabilities as to others, including on the basis of free and informed consent by, inter alia, raising awareness of the human rights, dignity, autonomy and needs of persons with disabilities through training and the promulgation of ethical standards for public and private health care; (e) Prohibit discrimination against persons with disabilities in the provision of health insurance, and life insurance where such insurance is permitted by national law, which shall be provided in a fair and reasonable manner; (f) Prevent discriminatory denial of health care or health services or food and fluids on the basis of disability.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129780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defRPr/>
            </a:pPr>
            <a:r>
              <a:rPr lang="en-US" sz="1600" dirty="0"/>
              <a:t>States Parties shall: </a:t>
            </a:r>
          </a:p>
          <a:p>
            <a:pPr>
              <a:defRPr/>
            </a:pPr>
            <a:r>
              <a:rPr lang="en-US" sz="1600" dirty="0"/>
              <a:t>(b) Provide those health services needed by persons with disabilities specifically because of their disabilities, including early identification and intervention as appropriate, and services designed to minimize and prevent further disabilities, including among children and older persons;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287446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defRPr/>
            </a:pPr>
            <a:r>
              <a:rPr lang="en-US" sz="1600" dirty="0"/>
              <a:t>(c) Provide these health services as close as possible to people’s own communities, including in rural areas;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212497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462802B-B333-401C-87B3-2530B482B8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2D61217-A914-464C-90EF-2ADAC65B41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sz="1600" dirty="0"/>
              <a:t>Require health professionals to provide care of the same quality to persons with disabilities as to others, including on the basis of free and informed consent. </a:t>
            </a:r>
          </a:p>
          <a:p>
            <a:pPr>
              <a:defRPr/>
            </a:pPr>
            <a:endParaRPr lang="en-US" altLang="en-US" sz="1600" dirty="0"/>
          </a:p>
          <a:p>
            <a:pPr>
              <a:defRPr/>
            </a:pPr>
            <a:r>
              <a:rPr lang="en-US" altLang="en-US" sz="1600" dirty="0"/>
              <a:t>Link with article 12: legal capacity. Substitute decision making vs supported decision-making. </a:t>
            </a:r>
            <a:endParaRPr lang="en-CA" altLang="en-US" sz="1600" dirty="0"/>
          </a:p>
        </p:txBody>
      </p:sp>
      <p:sp>
        <p:nvSpPr>
          <p:cNvPr id="36868" name="Slide Number Placeholder 3">
            <a:extLst>
              <a:ext uri="{FF2B5EF4-FFF2-40B4-BE49-F238E27FC236}">
                <a16:creationId xmlns:a16="http://schemas.microsoft.com/office/drawing/2014/main" id="{F4076EA2-26EC-4973-8917-B5D8243B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8403" indent="-291694">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6774" indent="-23335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33484" indent="-23335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100194" indent="-23335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66904"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3361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50032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67033" indent="-233355" defTabSz="46671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F784DA5-2BB9-4F04-AE34-153A93518663}" type="slidenum">
              <a:rPr lang="en-US" altLang="en-US" smtClean="0"/>
              <a:pPr>
                <a:spcBef>
                  <a:spcPct val="0"/>
                </a:spcBef>
              </a:pPr>
              <a:t>9</a:t>
            </a:fld>
            <a:endParaRPr lang="en-US" altLang="en-US" dirty="0"/>
          </a:p>
        </p:txBody>
      </p:sp>
    </p:spTree>
    <p:extLst>
      <p:ext uri="{BB962C8B-B14F-4D97-AF65-F5344CB8AC3E}">
        <p14:creationId xmlns:p14="http://schemas.microsoft.com/office/powerpoint/2010/main" val="309495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8E84170-7D42-4BE9-ACEB-C7D556272D4E}"/>
              </a:ext>
            </a:extLst>
          </p:cNvPr>
          <p:cNvSpPr>
            <a:spLocks noGrp="1"/>
          </p:cNvSpPr>
          <p:nvPr>
            <p:ph type="dt" sz="half" idx="10"/>
          </p:nvPr>
        </p:nvSpPr>
        <p:spPr/>
        <p:txBody>
          <a:bodyPr/>
          <a:lstStyle>
            <a:lvl1pPr>
              <a:defRPr>
                <a:solidFill>
                  <a:srgbClr val="D1EAEE"/>
                </a:solidFill>
              </a:defRPr>
            </a:lvl1pPr>
          </a:lstStyle>
          <a:p>
            <a:pPr>
              <a:defRPr/>
            </a:pPr>
            <a:fld id="{479151B2-CB76-4420-A0F6-2DA1A4538631}" type="datetime1">
              <a:rPr lang="en-US"/>
              <a:pPr>
                <a:defRPr/>
              </a:pPr>
              <a:t>2/24/2020</a:t>
            </a:fld>
            <a:endParaRPr lang="en-US" dirty="0"/>
          </a:p>
        </p:txBody>
      </p:sp>
      <p:sp>
        <p:nvSpPr>
          <p:cNvPr id="5" name="Footer Placeholder 18">
            <a:extLst>
              <a:ext uri="{FF2B5EF4-FFF2-40B4-BE49-F238E27FC236}">
                <a16:creationId xmlns:a16="http://schemas.microsoft.com/office/drawing/2014/main" id="{B6C6A9BF-5A68-4A09-BB34-B970711E8F8A}"/>
              </a:ext>
            </a:extLst>
          </p:cNvPr>
          <p:cNvSpPr>
            <a:spLocks noGrp="1"/>
          </p:cNvSpPr>
          <p:nvPr>
            <p:ph type="ftr" sz="quarter" idx="11"/>
          </p:nvPr>
        </p:nvSpPr>
        <p:spPr/>
        <p:txBody>
          <a:bodyPr/>
          <a:lstStyle>
            <a:lvl1pPr>
              <a:defRPr>
                <a:solidFill>
                  <a:srgbClr val="D1EAEE"/>
                </a:solidFill>
              </a:defRPr>
            </a:lvl1pPr>
          </a:lstStyle>
          <a:p>
            <a:pPr>
              <a:defRPr/>
            </a:pPr>
            <a:endParaRPr lang="en-US" dirty="0"/>
          </a:p>
        </p:txBody>
      </p:sp>
      <p:sp>
        <p:nvSpPr>
          <p:cNvPr id="6" name="Slide Number Placeholder 26">
            <a:extLst>
              <a:ext uri="{FF2B5EF4-FFF2-40B4-BE49-F238E27FC236}">
                <a16:creationId xmlns:a16="http://schemas.microsoft.com/office/drawing/2014/main" id="{2CE1ED75-5741-497C-A0E0-5274EA8C4333}"/>
              </a:ext>
            </a:extLst>
          </p:cNvPr>
          <p:cNvSpPr>
            <a:spLocks noGrp="1"/>
          </p:cNvSpPr>
          <p:nvPr>
            <p:ph type="sldNum" sz="quarter" idx="12"/>
          </p:nvPr>
        </p:nvSpPr>
        <p:spPr/>
        <p:txBody>
          <a:bodyPr/>
          <a:lstStyle>
            <a:lvl1pPr>
              <a:defRPr>
                <a:solidFill>
                  <a:srgbClr val="D1EAEE"/>
                </a:solidFill>
              </a:defRPr>
            </a:lvl1pPr>
          </a:lstStyle>
          <a:p>
            <a:pPr>
              <a:defRPr/>
            </a:pPr>
            <a:fld id="{FBFE40CB-0406-4065-97D7-617976D158DC}" type="slidenum">
              <a:rPr lang="en-US" altLang="fr-FR"/>
              <a:pPr>
                <a:defRPr/>
              </a:pPr>
              <a:t>‹#›</a:t>
            </a:fld>
            <a:endParaRPr lang="en-US" altLang="fr-FR" dirty="0"/>
          </a:p>
        </p:txBody>
      </p:sp>
    </p:spTree>
    <p:extLst>
      <p:ext uri="{BB962C8B-B14F-4D97-AF65-F5344CB8AC3E}">
        <p14:creationId xmlns:p14="http://schemas.microsoft.com/office/powerpoint/2010/main" val="34467947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D8EF68B-F4C2-4279-B20B-8302D37DD9A2}"/>
              </a:ext>
            </a:extLst>
          </p:cNvPr>
          <p:cNvSpPr>
            <a:spLocks noGrp="1"/>
          </p:cNvSpPr>
          <p:nvPr>
            <p:ph type="dt" sz="half" idx="10"/>
          </p:nvPr>
        </p:nvSpPr>
        <p:spPr/>
        <p:txBody>
          <a:bodyPr/>
          <a:lstStyle>
            <a:lvl1pPr>
              <a:defRPr/>
            </a:lvl1pPr>
          </a:lstStyle>
          <a:p>
            <a:pPr>
              <a:defRPr/>
            </a:pPr>
            <a:fld id="{330305A7-F146-406F-A37F-462B2A8BEB27}" type="datetime1">
              <a:rPr lang="en-US"/>
              <a:pPr>
                <a:defRPr/>
              </a:pPr>
              <a:t>2/24/2020</a:t>
            </a:fld>
            <a:endParaRPr lang="en-US" dirty="0"/>
          </a:p>
        </p:txBody>
      </p:sp>
      <p:sp>
        <p:nvSpPr>
          <p:cNvPr id="5" name="Footer Placeholder 21">
            <a:extLst>
              <a:ext uri="{FF2B5EF4-FFF2-40B4-BE49-F238E27FC236}">
                <a16:creationId xmlns:a16="http://schemas.microsoft.com/office/drawing/2014/main" id="{7D9C6497-E4E0-4E6B-8CE9-DF655449500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7C253617-2F0B-4288-BD14-CBC4FA505C5A}"/>
              </a:ext>
            </a:extLst>
          </p:cNvPr>
          <p:cNvSpPr>
            <a:spLocks noGrp="1"/>
          </p:cNvSpPr>
          <p:nvPr>
            <p:ph type="sldNum" sz="quarter" idx="12"/>
          </p:nvPr>
        </p:nvSpPr>
        <p:spPr/>
        <p:txBody>
          <a:bodyPr/>
          <a:lstStyle>
            <a:lvl1pPr>
              <a:defRPr/>
            </a:lvl1pPr>
          </a:lstStyle>
          <a:p>
            <a:pPr>
              <a:defRPr/>
            </a:pPr>
            <a:fld id="{9A8937B4-05B9-43E5-BD9C-95CF642951A3}" type="slidenum">
              <a:rPr lang="en-US" altLang="fr-FR"/>
              <a:pPr>
                <a:defRPr/>
              </a:pPr>
              <a:t>‹#›</a:t>
            </a:fld>
            <a:endParaRPr lang="en-US" altLang="fr-FR" dirty="0"/>
          </a:p>
        </p:txBody>
      </p:sp>
    </p:spTree>
    <p:extLst>
      <p:ext uri="{BB962C8B-B14F-4D97-AF65-F5344CB8AC3E}">
        <p14:creationId xmlns:p14="http://schemas.microsoft.com/office/powerpoint/2010/main" val="37076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46116CB-1D50-43CF-A227-F3DFD8D77B59}"/>
              </a:ext>
            </a:extLst>
          </p:cNvPr>
          <p:cNvSpPr>
            <a:spLocks noGrp="1"/>
          </p:cNvSpPr>
          <p:nvPr>
            <p:ph type="dt" sz="half" idx="10"/>
          </p:nvPr>
        </p:nvSpPr>
        <p:spPr/>
        <p:txBody>
          <a:bodyPr/>
          <a:lstStyle>
            <a:lvl1pPr>
              <a:defRPr/>
            </a:lvl1pPr>
          </a:lstStyle>
          <a:p>
            <a:pPr>
              <a:defRPr/>
            </a:pPr>
            <a:fld id="{4694E570-67C7-4155-9C81-A70EBB5BFF70}" type="datetime1">
              <a:rPr lang="en-US"/>
              <a:pPr>
                <a:defRPr/>
              </a:pPr>
              <a:t>2/24/2020</a:t>
            </a:fld>
            <a:endParaRPr lang="en-US" dirty="0"/>
          </a:p>
        </p:txBody>
      </p:sp>
      <p:sp>
        <p:nvSpPr>
          <p:cNvPr id="5" name="Footer Placeholder 21">
            <a:extLst>
              <a:ext uri="{FF2B5EF4-FFF2-40B4-BE49-F238E27FC236}">
                <a16:creationId xmlns:a16="http://schemas.microsoft.com/office/drawing/2014/main" id="{5DB19D41-C325-4A1A-A9BD-E3402FAE3F0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98505FC9-9BAD-4E41-B994-24B1748FF0D3}"/>
              </a:ext>
            </a:extLst>
          </p:cNvPr>
          <p:cNvSpPr>
            <a:spLocks noGrp="1"/>
          </p:cNvSpPr>
          <p:nvPr>
            <p:ph type="sldNum" sz="quarter" idx="12"/>
          </p:nvPr>
        </p:nvSpPr>
        <p:spPr/>
        <p:txBody>
          <a:bodyPr/>
          <a:lstStyle>
            <a:lvl1pPr>
              <a:defRPr/>
            </a:lvl1pPr>
          </a:lstStyle>
          <a:p>
            <a:pPr>
              <a:defRPr/>
            </a:pPr>
            <a:fld id="{EF38EED6-44C0-465C-9066-67F8108A84D7}" type="slidenum">
              <a:rPr lang="en-US" altLang="fr-FR"/>
              <a:pPr>
                <a:defRPr/>
              </a:pPr>
              <a:t>‹#›</a:t>
            </a:fld>
            <a:endParaRPr lang="en-US" altLang="fr-FR" dirty="0"/>
          </a:p>
        </p:txBody>
      </p:sp>
    </p:spTree>
    <p:extLst>
      <p:ext uri="{BB962C8B-B14F-4D97-AF65-F5344CB8AC3E}">
        <p14:creationId xmlns:p14="http://schemas.microsoft.com/office/powerpoint/2010/main" val="176038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9">
            <a:extLst>
              <a:ext uri="{FF2B5EF4-FFF2-40B4-BE49-F238E27FC236}">
                <a16:creationId xmlns:a16="http://schemas.microsoft.com/office/drawing/2014/main" id="{96706F87-8D9B-446B-AADF-062CB607471A}"/>
              </a:ext>
            </a:extLst>
          </p:cNvPr>
          <p:cNvSpPr>
            <a:spLocks noGrp="1"/>
          </p:cNvSpPr>
          <p:nvPr>
            <p:ph type="dt" sz="half" idx="10"/>
          </p:nvPr>
        </p:nvSpPr>
        <p:spPr/>
        <p:txBody>
          <a:bodyPr/>
          <a:lstStyle>
            <a:lvl1pPr>
              <a:defRPr/>
            </a:lvl1pPr>
          </a:lstStyle>
          <a:p>
            <a:pPr>
              <a:defRPr/>
            </a:pPr>
            <a:fld id="{BEB38BF7-3EC3-4D76-962F-AAB0C0345768}" type="datetime1">
              <a:rPr lang="en-US"/>
              <a:pPr>
                <a:defRPr/>
              </a:pPr>
              <a:t>2/24/2020</a:t>
            </a:fld>
            <a:endParaRPr lang="en-US" dirty="0"/>
          </a:p>
        </p:txBody>
      </p:sp>
      <p:sp>
        <p:nvSpPr>
          <p:cNvPr id="4" name="Footer Placeholder 21">
            <a:extLst>
              <a:ext uri="{FF2B5EF4-FFF2-40B4-BE49-F238E27FC236}">
                <a16:creationId xmlns:a16="http://schemas.microsoft.com/office/drawing/2014/main" id="{4EE2F38E-A5DF-44A0-8845-F22BE39C905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17">
            <a:extLst>
              <a:ext uri="{FF2B5EF4-FFF2-40B4-BE49-F238E27FC236}">
                <a16:creationId xmlns:a16="http://schemas.microsoft.com/office/drawing/2014/main" id="{B27C2FF8-54F8-48E0-90A6-8DD0D86E8D7C}"/>
              </a:ext>
            </a:extLst>
          </p:cNvPr>
          <p:cNvSpPr>
            <a:spLocks noGrp="1"/>
          </p:cNvSpPr>
          <p:nvPr>
            <p:ph type="sldNum" sz="quarter" idx="12"/>
          </p:nvPr>
        </p:nvSpPr>
        <p:spPr/>
        <p:txBody>
          <a:bodyPr/>
          <a:lstStyle>
            <a:lvl1pPr>
              <a:defRPr/>
            </a:lvl1pPr>
          </a:lstStyle>
          <a:p>
            <a:pPr>
              <a:defRPr/>
            </a:pPr>
            <a:fld id="{AC2889CE-BB4F-4E92-8478-60834221FA91}" type="slidenum">
              <a:rPr lang="en-US" altLang="fr-FR"/>
              <a:pPr>
                <a:defRPr/>
              </a:pPr>
              <a:t>‹#›</a:t>
            </a:fld>
            <a:endParaRPr lang="en-US" altLang="fr-FR" dirty="0"/>
          </a:p>
        </p:txBody>
      </p:sp>
    </p:spTree>
    <p:extLst>
      <p:ext uri="{BB962C8B-B14F-4D97-AF65-F5344CB8AC3E}">
        <p14:creationId xmlns:p14="http://schemas.microsoft.com/office/powerpoint/2010/main" val="415627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AA31D4E-00C5-4F62-B009-A75B5270DB1C}"/>
              </a:ext>
            </a:extLst>
          </p:cNvPr>
          <p:cNvSpPr>
            <a:spLocks noGrp="1"/>
          </p:cNvSpPr>
          <p:nvPr>
            <p:ph type="dt" sz="half" idx="10"/>
          </p:nvPr>
        </p:nvSpPr>
        <p:spPr/>
        <p:txBody>
          <a:bodyPr/>
          <a:lstStyle>
            <a:lvl1pPr>
              <a:defRPr/>
            </a:lvl1pPr>
          </a:lstStyle>
          <a:p>
            <a:pPr>
              <a:defRPr/>
            </a:pPr>
            <a:fld id="{7EC4BC3F-B0D0-406F-8345-B77FDAE9E1E8}" type="datetime1">
              <a:rPr lang="en-CA"/>
              <a:pPr>
                <a:defRPr/>
              </a:pPr>
              <a:t>2020-02-24</a:t>
            </a:fld>
            <a:endParaRPr lang="en-CA" dirty="0"/>
          </a:p>
        </p:txBody>
      </p:sp>
      <p:sp>
        <p:nvSpPr>
          <p:cNvPr id="5" name="Footer Placeholder 4">
            <a:extLst>
              <a:ext uri="{FF2B5EF4-FFF2-40B4-BE49-F238E27FC236}">
                <a16:creationId xmlns:a16="http://schemas.microsoft.com/office/drawing/2014/main" id="{F05F0E5E-B2A8-4ADB-A274-1756A477B3EA}"/>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A70B977B-F9E5-4C5B-85BA-94420642146A}"/>
              </a:ext>
            </a:extLst>
          </p:cNvPr>
          <p:cNvSpPr>
            <a:spLocks noGrp="1"/>
          </p:cNvSpPr>
          <p:nvPr>
            <p:ph type="sldNum" sz="quarter" idx="12"/>
          </p:nvPr>
        </p:nvSpPr>
        <p:spPr/>
        <p:txBody>
          <a:bodyPr/>
          <a:lstStyle>
            <a:lvl1pPr>
              <a:defRPr/>
            </a:lvl1pPr>
          </a:lstStyle>
          <a:p>
            <a:pPr>
              <a:defRPr/>
            </a:pPr>
            <a:fld id="{2AE06FEC-F725-49E5-8479-36A307B34942}" type="slidenum">
              <a:rPr lang="en-CA" altLang="fr-FR"/>
              <a:pPr>
                <a:defRPr/>
              </a:pPr>
              <a:t>‹#›</a:t>
            </a:fld>
            <a:endParaRPr lang="en-CA" altLang="fr-FR" dirty="0"/>
          </a:p>
        </p:txBody>
      </p:sp>
    </p:spTree>
    <p:extLst>
      <p:ext uri="{BB962C8B-B14F-4D97-AF65-F5344CB8AC3E}">
        <p14:creationId xmlns:p14="http://schemas.microsoft.com/office/powerpoint/2010/main" val="302690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C8A11D-78F8-4EB2-AE1F-DDAAC8E6973D}"/>
              </a:ext>
            </a:extLst>
          </p:cNvPr>
          <p:cNvSpPr>
            <a:spLocks noGrp="1"/>
          </p:cNvSpPr>
          <p:nvPr>
            <p:ph type="dt" sz="half" idx="10"/>
          </p:nvPr>
        </p:nvSpPr>
        <p:spPr/>
        <p:txBody>
          <a:bodyPr/>
          <a:lstStyle>
            <a:lvl1pPr>
              <a:defRPr/>
            </a:lvl1pPr>
          </a:lstStyle>
          <a:p>
            <a:pPr>
              <a:defRPr/>
            </a:pPr>
            <a:fld id="{08AD7236-C822-497B-8C65-EC8D79B0A687}" type="datetime1">
              <a:rPr lang="en-CA"/>
              <a:pPr>
                <a:defRPr/>
              </a:pPr>
              <a:t>2020-02-24</a:t>
            </a:fld>
            <a:endParaRPr lang="en-CA" dirty="0"/>
          </a:p>
        </p:txBody>
      </p:sp>
      <p:sp>
        <p:nvSpPr>
          <p:cNvPr id="5" name="Footer Placeholder 4">
            <a:extLst>
              <a:ext uri="{FF2B5EF4-FFF2-40B4-BE49-F238E27FC236}">
                <a16:creationId xmlns:a16="http://schemas.microsoft.com/office/drawing/2014/main" id="{D176B93A-3C71-4CAB-A2A2-DF14E0C45511}"/>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83B4BDDC-2FE9-4949-972F-2F0BF5C811CA}"/>
              </a:ext>
            </a:extLst>
          </p:cNvPr>
          <p:cNvSpPr>
            <a:spLocks noGrp="1"/>
          </p:cNvSpPr>
          <p:nvPr>
            <p:ph type="sldNum" sz="quarter" idx="12"/>
          </p:nvPr>
        </p:nvSpPr>
        <p:spPr/>
        <p:txBody>
          <a:bodyPr/>
          <a:lstStyle>
            <a:lvl1pPr>
              <a:defRPr/>
            </a:lvl1pPr>
          </a:lstStyle>
          <a:p>
            <a:pPr>
              <a:defRPr/>
            </a:pPr>
            <a:fld id="{4D23DB86-1D04-4140-9A53-BB828054DF50}" type="slidenum">
              <a:rPr lang="en-CA" altLang="fr-FR"/>
              <a:pPr>
                <a:defRPr/>
              </a:pPr>
              <a:t>‹#›</a:t>
            </a:fld>
            <a:endParaRPr lang="en-CA" altLang="fr-FR" dirty="0"/>
          </a:p>
        </p:txBody>
      </p:sp>
    </p:spTree>
    <p:extLst>
      <p:ext uri="{BB962C8B-B14F-4D97-AF65-F5344CB8AC3E}">
        <p14:creationId xmlns:p14="http://schemas.microsoft.com/office/powerpoint/2010/main" val="42556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E84122-AF36-446C-A67C-6EA8976C1E00}"/>
              </a:ext>
            </a:extLst>
          </p:cNvPr>
          <p:cNvSpPr>
            <a:spLocks noGrp="1"/>
          </p:cNvSpPr>
          <p:nvPr>
            <p:ph type="dt" sz="half" idx="10"/>
          </p:nvPr>
        </p:nvSpPr>
        <p:spPr/>
        <p:txBody>
          <a:bodyPr/>
          <a:lstStyle>
            <a:lvl1pPr>
              <a:defRPr/>
            </a:lvl1pPr>
          </a:lstStyle>
          <a:p>
            <a:pPr>
              <a:defRPr/>
            </a:pPr>
            <a:fld id="{FA7BA01C-C3D9-4F69-A78F-1008ED0E39E8}" type="datetime1">
              <a:rPr lang="en-CA"/>
              <a:pPr>
                <a:defRPr/>
              </a:pPr>
              <a:t>2020-02-24</a:t>
            </a:fld>
            <a:endParaRPr lang="en-CA" dirty="0"/>
          </a:p>
        </p:txBody>
      </p:sp>
      <p:sp>
        <p:nvSpPr>
          <p:cNvPr id="5" name="Footer Placeholder 4">
            <a:extLst>
              <a:ext uri="{FF2B5EF4-FFF2-40B4-BE49-F238E27FC236}">
                <a16:creationId xmlns:a16="http://schemas.microsoft.com/office/drawing/2014/main" id="{3A430352-B76E-448D-8B99-6552E1C421B3}"/>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3D097B1B-283D-4976-9237-909EEA57020C}"/>
              </a:ext>
            </a:extLst>
          </p:cNvPr>
          <p:cNvSpPr>
            <a:spLocks noGrp="1"/>
          </p:cNvSpPr>
          <p:nvPr>
            <p:ph type="sldNum" sz="quarter" idx="12"/>
          </p:nvPr>
        </p:nvSpPr>
        <p:spPr/>
        <p:txBody>
          <a:bodyPr/>
          <a:lstStyle>
            <a:lvl1pPr>
              <a:defRPr/>
            </a:lvl1pPr>
          </a:lstStyle>
          <a:p>
            <a:pPr>
              <a:defRPr/>
            </a:pPr>
            <a:fld id="{84B8AF07-6455-4EE6-8454-B4150555024D}" type="slidenum">
              <a:rPr lang="en-CA" altLang="fr-FR"/>
              <a:pPr>
                <a:defRPr/>
              </a:pPr>
              <a:t>‹#›</a:t>
            </a:fld>
            <a:endParaRPr lang="en-CA" altLang="fr-FR" dirty="0"/>
          </a:p>
        </p:txBody>
      </p:sp>
    </p:spTree>
    <p:extLst>
      <p:ext uri="{BB962C8B-B14F-4D97-AF65-F5344CB8AC3E}">
        <p14:creationId xmlns:p14="http://schemas.microsoft.com/office/powerpoint/2010/main" val="336630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6920C88B-C5F8-4510-8322-54660488B9F2}"/>
              </a:ext>
            </a:extLst>
          </p:cNvPr>
          <p:cNvSpPr>
            <a:spLocks noGrp="1"/>
          </p:cNvSpPr>
          <p:nvPr>
            <p:ph type="dt" sz="half" idx="10"/>
          </p:nvPr>
        </p:nvSpPr>
        <p:spPr/>
        <p:txBody>
          <a:bodyPr/>
          <a:lstStyle>
            <a:lvl1pPr>
              <a:defRPr/>
            </a:lvl1pPr>
          </a:lstStyle>
          <a:p>
            <a:pPr>
              <a:defRPr/>
            </a:pPr>
            <a:fld id="{526221D5-5CCA-4B44-BFD0-2EDBDD3C9EE3}" type="datetime1">
              <a:rPr lang="en-CA"/>
              <a:pPr>
                <a:defRPr/>
              </a:pPr>
              <a:t>2020-02-24</a:t>
            </a:fld>
            <a:endParaRPr lang="en-CA" dirty="0"/>
          </a:p>
        </p:txBody>
      </p:sp>
      <p:sp>
        <p:nvSpPr>
          <p:cNvPr id="6" name="Footer Placeholder 4">
            <a:extLst>
              <a:ext uri="{FF2B5EF4-FFF2-40B4-BE49-F238E27FC236}">
                <a16:creationId xmlns:a16="http://schemas.microsoft.com/office/drawing/2014/main" id="{2B8E0FFA-8342-4606-B60B-88C1C610A93C}"/>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A106BDC4-9E15-4324-8298-1182DCA7788D}"/>
              </a:ext>
            </a:extLst>
          </p:cNvPr>
          <p:cNvSpPr>
            <a:spLocks noGrp="1"/>
          </p:cNvSpPr>
          <p:nvPr>
            <p:ph type="sldNum" sz="quarter" idx="12"/>
          </p:nvPr>
        </p:nvSpPr>
        <p:spPr/>
        <p:txBody>
          <a:bodyPr/>
          <a:lstStyle>
            <a:lvl1pPr>
              <a:defRPr/>
            </a:lvl1pPr>
          </a:lstStyle>
          <a:p>
            <a:pPr>
              <a:defRPr/>
            </a:pPr>
            <a:fld id="{91F0C732-7D1B-4F32-AD28-2D14DF1B2A2C}" type="slidenum">
              <a:rPr lang="en-CA" altLang="fr-FR"/>
              <a:pPr>
                <a:defRPr/>
              </a:pPr>
              <a:t>‹#›</a:t>
            </a:fld>
            <a:endParaRPr lang="en-CA" altLang="fr-FR" dirty="0"/>
          </a:p>
        </p:txBody>
      </p:sp>
    </p:spTree>
    <p:extLst>
      <p:ext uri="{BB962C8B-B14F-4D97-AF65-F5344CB8AC3E}">
        <p14:creationId xmlns:p14="http://schemas.microsoft.com/office/powerpoint/2010/main" val="2825219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6E316BDB-1A71-444D-98C7-8C3BF173C3DE}"/>
              </a:ext>
            </a:extLst>
          </p:cNvPr>
          <p:cNvSpPr>
            <a:spLocks noGrp="1"/>
          </p:cNvSpPr>
          <p:nvPr>
            <p:ph type="dt" sz="half" idx="10"/>
          </p:nvPr>
        </p:nvSpPr>
        <p:spPr/>
        <p:txBody>
          <a:bodyPr/>
          <a:lstStyle>
            <a:lvl1pPr>
              <a:defRPr/>
            </a:lvl1pPr>
          </a:lstStyle>
          <a:p>
            <a:pPr>
              <a:defRPr/>
            </a:pPr>
            <a:fld id="{E6A126AD-E73C-414A-8332-2C249EE9C6B8}" type="datetime1">
              <a:rPr lang="en-CA"/>
              <a:pPr>
                <a:defRPr/>
              </a:pPr>
              <a:t>2020-02-24</a:t>
            </a:fld>
            <a:endParaRPr lang="en-CA" dirty="0"/>
          </a:p>
        </p:txBody>
      </p:sp>
      <p:sp>
        <p:nvSpPr>
          <p:cNvPr id="8" name="Footer Placeholder 4">
            <a:extLst>
              <a:ext uri="{FF2B5EF4-FFF2-40B4-BE49-F238E27FC236}">
                <a16:creationId xmlns:a16="http://schemas.microsoft.com/office/drawing/2014/main" id="{B71E406A-328C-4E11-AA4A-14DE793C4133}"/>
              </a:ext>
            </a:extLst>
          </p:cNvPr>
          <p:cNvSpPr>
            <a:spLocks noGrp="1"/>
          </p:cNvSpPr>
          <p:nvPr>
            <p:ph type="ftr" sz="quarter" idx="11"/>
          </p:nvPr>
        </p:nvSpPr>
        <p:spPr/>
        <p:txBody>
          <a:bodyPr/>
          <a:lstStyle>
            <a:lvl1pPr>
              <a:defRPr/>
            </a:lvl1pPr>
          </a:lstStyle>
          <a:p>
            <a:pPr>
              <a:defRPr/>
            </a:pPr>
            <a:endParaRPr lang="en-CA" dirty="0"/>
          </a:p>
        </p:txBody>
      </p:sp>
      <p:sp>
        <p:nvSpPr>
          <p:cNvPr id="9" name="Slide Number Placeholder 5">
            <a:extLst>
              <a:ext uri="{FF2B5EF4-FFF2-40B4-BE49-F238E27FC236}">
                <a16:creationId xmlns:a16="http://schemas.microsoft.com/office/drawing/2014/main" id="{D892E8E5-0146-48B7-9688-666E2CB086E5}"/>
              </a:ext>
            </a:extLst>
          </p:cNvPr>
          <p:cNvSpPr>
            <a:spLocks noGrp="1"/>
          </p:cNvSpPr>
          <p:nvPr>
            <p:ph type="sldNum" sz="quarter" idx="12"/>
          </p:nvPr>
        </p:nvSpPr>
        <p:spPr/>
        <p:txBody>
          <a:bodyPr/>
          <a:lstStyle>
            <a:lvl1pPr>
              <a:defRPr/>
            </a:lvl1pPr>
          </a:lstStyle>
          <a:p>
            <a:pPr>
              <a:defRPr/>
            </a:pPr>
            <a:fld id="{4202BEBE-607D-4501-8CDD-1E821EB3DB20}" type="slidenum">
              <a:rPr lang="en-CA" altLang="fr-FR"/>
              <a:pPr>
                <a:defRPr/>
              </a:pPr>
              <a:t>‹#›</a:t>
            </a:fld>
            <a:endParaRPr lang="en-CA" altLang="fr-FR" dirty="0"/>
          </a:p>
        </p:txBody>
      </p:sp>
    </p:spTree>
    <p:extLst>
      <p:ext uri="{BB962C8B-B14F-4D97-AF65-F5344CB8AC3E}">
        <p14:creationId xmlns:p14="http://schemas.microsoft.com/office/powerpoint/2010/main" val="45547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7B798E4F-C548-4271-8F4C-65029FB18703}"/>
              </a:ext>
            </a:extLst>
          </p:cNvPr>
          <p:cNvSpPr>
            <a:spLocks noGrp="1"/>
          </p:cNvSpPr>
          <p:nvPr>
            <p:ph type="dt" sz="half" idx="10"/>
          </p:nvPr>
        </p:nvSpPr>
        <p:spPr/>
        <p:txBody>
          <a:bodyPr/>
          <a:lstStyle>
            <a:lvl1pPr>
              <a:defRPr/>
            </a:lvl1pPr>
          </a:lstStyle>
          <a:p>
            <a:pPr>
              <a:defRPr/>
            </a:pPr>
            <a:fld id="{775BCD38-BCE9-444C-A947-8E34FBFCDB0D}" type="datetime1">
              <a:rPr lang="en-CA"/>
              <a:pPr>
                <a:defRPr/>
              </a:pPr>
              <a:t>2020-02-24</a:t>
            </a:fld>
            <a:endParaRPr lang="en-CA" dirty="0"/>
          </a:p>
        </p:txBody>
      </p:sp>
      <p:sp>
        <p:nvSpPr>
          <p:cNvPr id="4" name="Footer Placeholder 4">
            <a:extLst>
              <a:ext uri="{FF2B5EF4-FFF2-40B4-BE49-F238E27FC236}">
                <a16:creationId xmlns:a16="http://schemas.microsoft.com/office/drawing/2014/main" id="{2262917B-C8C9-4A3F-9EF1-E7A122B9C10D}"/>
              </a:ext>
            </a:extLst>
          </p:cNvPr>
          <p:cNvSpPr>
            <a:spLocks noGrp="1"/>
          </p:cNvSpPr>
          <p:nvPr>
            <p:ph type="ftr" sz="quarter" idx="11"/>
          </p:nvPr>
        </p:nvSpPr>
        <p:spPr/>
        <p:txBody>
          <a:bodyPr/>
          <a:lstStyle>
            <a:lvl1pPr>
              <a:defRPr/>
            </a:lvl1pPr>
          </a:lstStyle>
          <a:p>
            <a:pPr>
              <a:defRPr/>
            </a:pPr>
            <a:endParaRPr lang="en-CA" dirty="0"/>
          </a:p>
        </p:txBody>
      </p:sp>
      <p:sp>
        <p:nvSpPr>
          <p:cNvPr id="5" name="Slide Number Placeholder 5">
            <a:extLst>
              <a:ext uri="{FF2B5EF4-FFF2-40B4-BE49-F238E27FC236}">
                <a16:creationId xmlns:a16="http://schemas.microsoft.com/office/drawing/2014/main" id="{AE1CF1F2-232F-43D3-8921-00260624E33C}"/>
              </a:ext>
            </a:extLst>
          </p:cNvPr>
          <p:cNvSpPr>
            <a:spLocks noGrp="1"/>
          </p:cNvSpPr>
          <p:nvPr>
            <p:ph type="sldNum" sz="quarter" idx="12"/>
          </p:nvPr>
        </p:nvSpPr>
        <p:spPr/>
        <p:txBody>
          <a:bodyPr/>
          <a:lstStyle>
            <a:lvl1pPr>
              <a:defRPr/>
            </a:lvl1pPr>
          </a:lstStyle>
          <a:p>
            <a:pPr>
              <a:defRPr/>
            </a:pPr>
            <a:fld id="{9DDFE6E3-BE94-42DB-B2E1-E9CEE87017B7}" type="slidenum">
              <a:rPr lang="en-CA" altLang="fr-FR"/>
              <a:pPr>
                <a:defRPr/>
              </a:pPr>
              <a:t>‹#›</a:t>
            </a:fld>
            <a:endParaRPr lang="en-CA" altLang="fr-FR" dirty="0"/>
          </a:p>
        </p:txBody>
      </p:sp>
    </p:spTree>
    <p:extLst>
      <p:ext uri="{BB962C8B-B14F-4D97-AF65-F5344CB8AC3E}">
        <p14:creationId xmlns:p14="http://schemas.microsoft.com/office/powerpoint/2010/main" val="2434590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E6EF4F-B861-46E3-9C4D-0642A7F76B39}"/>
              </a:ext>
            </a:extLst>
          </p:cNvPr>
          <p:cNvSpPr>
            <a:spLocks noGrp="1"/>
          </p:cNvSpPr>
          <p:nvPr>
            <p:ph type="dt" sz="half" idx="10"/>
          </p:nvPr>
        </p:nvSpPr>
        <p:spPr/>
        <p:txBody>
          <a:bodyPr/>
          <a:lstStyle>
            <a:lvl1pPr>
              <a:defRPr/>
            </a:lvl1pPr>
          </a:lstStyle>
          <a:p>
            <a:pPr>
              <a:defRPr/>
            </a:pPr>
            <a:fld id="{F042AEFB-5222-4F25-B126-C6B47545EE24}" type="datetime1">
              <a:rPr lang="en-CA"/>
              <a:pPr>
                <a:defRPr/>
              </a:pPr>
              <a:t>2020-02-24</a:t>
            </a:fld>
            <a:endParaRPr lang="en-CA" dirty="0"/>
          </a:p>
        </p:txBody>
      </p:sp>
      <p:sp>
        <p:nvSpPr>
          <p:cNvPr id="3" name="Footer Placeholder 4">
            <a:extLst>
              <a:ext uri="{FF2B5EF4-FFF2-40B4-BE49-F238E27FC236}">
                <a16:creationId xmlns:a16="http://schemas.microsoft.com/office/drawing/2014/main" id="{383D9434-A05C-4C3C-A416-2A0023097133}"/>
              </a:ext>
            </a:extLst>
          </p:cNvPr>
          <p:cNvSpPr>
            <a:spLocks noGrp="1"/>
          </p:cNvSpPr>
          <p:nvPr>
            <p:ph type="ftr" sz="quarter" idx="11"/>
          </p:nvPr>
        </p:nvSpPr>
        <p:spPr/>
        <p:txBody>
          <a:bodyPr/>
          <a:lstStyle>
            <a:lvl1pPr>
              <a:defRPr/>
            </a:lvl1pPr>
          </a:lstStyle>
          <a:p>
            <a:pPr>
              <a:defRPr/>
            </a:pPr>
            <a:endParaRPr lang="en-CA" dirty="0"/>
          </a:p>
        </p:txBody>
      </p:sp>
      <p:sp>
        <p:nvSpPr>
          <p:cNvPr id="4" name="Slide Number Placeholder 5">
            <a:extLst>
              <a:ext uri="{FF2B5EF4-FFF2-40B4-BE49-F238E27FC236}">
                <a16:creationId xmlns:a16="http://schemas.microsoft.com/office/drawing/2014/main" id="{79DBEBCE-EF32-4A29-A1EA-D79A1B3EA7F6}"/>
              </a:ext>
            </a:extLst>
          </p:cNvPr>
          <p:cNvSpPr>
            <a:spLocks noGrp="1"/>
          </p:cNvSpPr>
          <p:nvPr>
            <p:ph type="sldNum" sz="quarter" idx="12"/>
          </p:nvPr>
        </p:nvSpPr>
        <p:spPr/>
        <p:txBody>
          <a:bodyPr/>
          <a:lstStyle>
            <a:lvl1pPr>
              <a:defRPr/>
            </a:lvl1pPr>
          </a:lstStyle>
          <a:p>
            <a:pPr>
              <a:defRPr/>
            </a:pPr>
            <a:fld id="{367F81F3-09F5-4F79-BE4F-A5BD98E0DBB2}" type="slidenum">
              <a:rPr lang="en-CA" altLang="fr-FR"/>
              <a:pPr>
                <a:defRPr/>
              </a:pPr>
              <a:t>‹#›</a:t>
            </a:fld>
            <a:endParaRPr lang="en-CA" altLang="fr-FR" dirty="0"/>
          </a:p>
        </p:txBody>
      </p:sp>
    </p:spTree>
    <p:extLst>
      <p:ext uri="{BB962C8B-B14F-4D97-AF65-F5344CB8AC3E}">
        <p14:creationId xmlns:p14="http://schemas.microsoft.com/office/powerpoint/2010/main" val="154447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4EA7E9D-F7AF-4509-8034-B6E6F2C736E6}"/>
              </a:ext>
            </a:extLst>
          </p:cNvPr>
          <p:cNvSpPr>
            <a:spLocks noGrp="1"/>
          </p:cNvSpPr>
          <p:nvPr>
            <p:ph type="dt" sz="half" idx="10"/>
          </p:nvPr>
        </p:nvSpPr>
        <p:spPr/>
        <p:txBody>
          <a:bodyPr/>
          <a:lstStyle>
            <a:lvl1pPr>
              <a:defRPr/>
            </a:lvl1pPr>
          </a:lstStyle>
          <a:p>
            <a:pPr>
              <a:defRPr/>
            </a:pPr>
            <a:fld id="{BA67EE03-EABF-4EE7-90D8-4B04BA3A68B7}" type="datetime1">
              <a:rPr lang="en-US"/>
              <a:pPr>
                <a:defRPr/>
              </a:pPr>
              <a:t>2/24/2020</a:t>
            </a:fld>
            <a:endParaRPr lang="en-US" dirty="0"/>
          </a:p>
        </p:txBody>
      </p:sp>
      <p:sp>
        <p:nvSpPr>
          <p:cNvPr id="5" name="Footer Placeholder 21">
            <a:extLst>
              <a:ext uri="{FF2B5EF4-FFF2-40B4-BE49-F238E27FC236}">
                <a16:creationId xmlns:a16="http://schemas.microsoft.com/office/drawing/2014/main" id="{F157CFCF-EF80-4006-BCEA-91D1BF37A3D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01F12379-316C-4168-8E91-103AA03D97E9}"/>
              </a:ext>
            </a:extLst>
          </p:cNvPr>
          <p:cNvSpPr>
            <a:spLocks noGrp="1"/>
          </p:cNvSpPr>
          <p:nvPr>
            <p:ph type="sldNum" sz="quarter" idx="12"/>
          </p:nvPr>
        </p:nvSpPr>
        <p:spPr/>
        <p:txBody>
          <a:bodyPr/>
          <a:lstStyle>
            <a:lvl1pPr>
              <a:defRPr/>
            </a:lvl1pPr>
          </a:lstStyle>
          <a:p>
            <a:pPr>
              <a:defRPr/>
            </a:pPr>
            <a:fld id="{3F03C83F-F651-4114-9A13-F7BCB540CE88}" type="slidenum">
              <a:rPr lang="en-US" altLang="fr-FR"/>
              <a:pPr>
                <a:defRPr/>
              </a:pPr>
              <a:t>‹#›</a:t>
            </a:fld>
            <a:endParaRPr lang="en-US" altLang="fr-FR" dirty="0"/>
          </a:p>
        </p:txBody>
      </p:sp>
    </p:spTree>
    <p:extLst>
      <p:ext uri="{BB962C8B-B14F-4D97-AF65-F5344CB8AC3E}">
        <p14:creationId xmlns:p14="http://schemas.microsoft.com/office/powerpoint/2010/main" val="394624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5EF9F6D-BCD9-46D7-BCED-79621DC27439}"/>
              </a:ext>
            </a:extLst>
          </p:cNvPr>
          <p:cNvSpPr>
            <a:spLocks noGrp="1"/>
          </p:cNvSpPr>
          <p:nvPr>
            <p:ph type="dt" sz="half" idx="10"/>
          </p:nvPr>
        </p:nvSpPr>
        <p:spPr/>
        <p:txBody>
          <a:bodyPr/>
          <a:lstStyle>
            <a:lvl1pPr>
              <a:defRPr/>
            </a:lvl1pPr>
          </a:lstStyle>
          <a:p>
            <a:pPr>
              <a:defRPr/>
            </a:pPr>
            <a:fld id="{F4EED245-5E51-4E6C-9F77-1004CC243A55}" type="datetime1">
              <a:rPr lang="en-CA"/>
              <a:pPr>
                <a:defRPr/>
              </a:pPr>
              <a:t>2020-02-24</a:t>
            </a:fld>
            <a:endParaRPr lang="en-CA" dirty="0"/>
          </a:p>
        </p:txBody>
      </p:sp>
      <p:sp>
        <p:nvSpPr>
          <p:cNvPr id="6" name="Footer Placeholder 4">
            <a:extLst>
              <a:ext uri="{FF2B5EF4-FFF2-40B4-BE49-F238E27FC236}">
                <a16:creationId xmlns:a16="http://schemas.microsoft.com/office/drawing/2014/main" id="{EBFA8721-3F00-4411-A345-CBDAA77E395E}"/>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696EDFA9-8D27-4537-9B77-2428E5ED8A3A}"/>
              </a:ext>
            </a:extLst>
          </p:cNvPr>
          <p:cNvSpPr>
            <a:spLocks noGrp="1"/>
          </p:cNvSpPr>
          <p:nvPr>
            <p:ph type="sldNum" sz="quarter" idx="12"/>
          </p:nvPr>
        </p:nvSpPr>
        <p:spPr/>
        <p:txBody>
          <a:bodyPr/>
          <a:lstStyle>
            <a:lvl1pPr>
              <a:defRPr/>
            </a:lvl1pPr>
          </a:lstStyle>
          <a:p>
            <a:pPr>
              <a:defRPr/>
            </a:pPr>
            <a:fld id="{4563203A-7D00-4D03-9250-0339F434A08C}" type="slidenum">
              <a:rPr lang="en-CA" altLang="fr-FR"/>
              <a:pPr>
                <a:defRPr/>
              </a:pPr>
              <a:t>‹#›</a:t>
            </a:fld>
            <a:endParaRPr lang="en-CA" altLang="fr-FR" dirty="0"/>
          </a:p>
        </p:txBody>
      </p:sp>
    </p:spTree>
    <p:extLst>
      <p:ext uri="{BB962C8B-B14F-4D97-AF65-F5344CB8AC3E}">
        <p14:creationId xmlns:p14="http://schemas.microsoft.com/office/powerpoint/2010/main" val="2628517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3230DB-D82F-478C-9426-760C3690AD0E}"/>
              </a:ext>
            </a:extLst>
          </p:cNvPr>
          <p:cNvSpPr>
            <a:spLocks noGrp="1"/>
          </p:cNvSpPr>
          <p:nvPr>
            <p:ph type="dt" sz="half" idx="10"/>
          </p:nvPr>
        </p:nvSpPr>
        <p:spPr/>
        <p:txBody>
          <a:bodyPr/>
          <a:lstStyle>
            <a:lvl1pPr>
              <a:defRPr/>
            </a:lvl1pPr>
          </a:lstStyle>
          <a:p>
            <a:pPr>
              <a:defRPr/>
            </a:pPr>
            <a:fld id="{7E532BB0-4100-4C30-98BE-BE67A9BC912C}" type="datetime1">
              <a:rPr lang="en-CA"/>
              <a:pPr>
                <a:defRPr/>
              </a:pPr>
              <a:t>2020-02-24</a:t>
            </a:fld>
            <a:endParaRPr lang="en-CA" dirty="0"/>
          </a:p>
        </p:txBody>
      </p:sp>
      <p:sp>
        <p:nvSpPr>
          <p:cNvPr id="6" name="Footer Placeholder 4">
            <a:extLst>
              <a:ext uri="{FF2B5EF4-FFF2-40B4-BE49-F238E27FC236}">
                <a16:creationId xmlns:a16="http://schemas.microsoft.com/office/drawing/2014/main" id="{8F163681-8DCA-4372-B2E7-C22DEADAE25F}"/>
              </a:ext>
            </a:extLst>
          </p:cNvPr>
          <p:cNvSpPr>
            <a:spLocks noGrp="1"/>
          </p:cNvSpPr>
          <p:nvPr>
            <p:ph type="ftr" sz="quarter" idx="11"/>
          </p:nvPr>
        </p:nvSpPr>
        <p:spPr/>
        <p:txBody>
          <a:bodyPr/>
          <a:lstStyle>
            <a:lvl1pPr>
              <a:defRPr/>
            </a:lvl1pPr>
          </a:lstStyle>
          <a:p>
            <a:pPr>
              <a:defRPr/>
            </a:pPr>
            <a:endParaRPr lang="en-CA" dirty="0"/>
          </a:p>
        </p:txBody>
      </p:sp>
      <p:sp>
        <p:nvSpPr>
          <p:cNvPr id="7" name="Slide Number Placeholder 5">
            <a:extLst>
              <a:ext uri="{FF2B5EF4-FFF2-40B4-BE49-F238E27FC236}">
                <a16:creationId xmlns:a16="http://schemas.microsoft.com/office/drawing/2014/main" id="{B473F7EC-C869-45FE-AE16-98A5156FB338}"/>
              </a:ext>
            </a:extLst>
          </p:cNvPr>
          <p:cNvSpPr>
            <a:spLocks noGrp="1"/>
          </p:cNvSpPr>
          <p:nvPr>
            <p:ph type="sldNum" sz="quarter" idx="12"/>
          </p:nvPr>
        </p:nvSpPr>
        <p:spPr/>
        <p:txBody>
          <a:bodyPr/>
          <a:lstStyle>
            <a:lvl1pPr>
              <a:defRPr/>
            </a:lvl1pPr>
          </a:lstStyle>
          <a:p>
            <a:pPr>
              <a:defRPr/>
            </a:pPr>
            <a:fld id="{E67E48F6-2649-4F52-AB69-C9CF927FCC31}" type="slidenum">
              <a:rPr lang="en-CA" altLang="fr-FR"/>
              <a:pPr>
                <a:defRPr/>
              </a:pPr>
              <a:t>‹#›</a:t>
            </a:fld>
            <a:endParaRPr lang="en-CA" altLang="fr-FR" dirty="0"/>
          </a:p>
        </p:txBody>
      </p:sp>
    </p:spTree>
    <p:extLst>
      <p:ext uri="{BB962C8B-B14F-4D97-AF65-F5344CB8AC3E}">
        <p14:creationId xmlns:p14="http://schemas.microsoft.com/office/powerpoint/2010/main" val="159078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CA8437-7126-4816-9563-EDC7DAEDF2B9}"/>
              </a:ext>
            </a:extLst>
          </p:cNvPr>
          <p:cNvSpPr>
            <a:spLocks noGrp="1"/>
          </p:cNvSpPr>
          <p:nvPr>
            <p:ph type="dt" sz="half" idx="10"/>
          </p:nvPr>
        </p:nvSpPr>
        <p:spPr/>
        <p:txBody>
          <a:bodyPr/>
          <a:lstStyle>
            <a:lvl1pPr>
              <a:defRPr/>
            </a:lvl1pPr>
          </a:lstStyle>
          <a:p>
            <a:pPr>
              <a:defRPr/>
            </a:pPr>
            <a:fld id="{31DC85EA-12B9-4239-A372-8183FD4C25E1}" type="datetime1">
              <a:rPr lang="en-CA"/>
              <a:pPr>
                <a:defRPr/>
              </a:pPr>
              <a:t>2020-02-24</a:t>
            </a:fld>
            <a:endParaRPr lang="en-CA" dirty="0"/>
          </a:p>
        </p:txBody>
      </p:sp>
      <p:sp>
        <p:nvSpPr>
          <p:cNvPr id="5" name="Footer Placeholder 4">
            <a:extLst>
              <a:ext uri="{FF2B5EF4-FFF2-40B4-BE49-F238E27FC236}">
                <a16:creationId xmlns:a16="http://schemas.microsoft.com/office/drawing/2014/main" id="{0C372F20-C1E5-45E7-8029-65B3724EE551}"/>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6E0AC771-A7ED-46B8-AA44-D2B602595DE6}"/>
              </a:ext>
            </a:extLst>
          </p:cNvPr>
          <p:cNvSpPr>
            <a:spLocks noGrp="1"/>
          </p:cNvSpPr>
          <p:nvPr>
            <p:ph type="sldNum" sz="quarter" idx="12"/>
          </p:nvPr>
        </p:nvSpPr>
        <p:spPr/>
        <p:txBody>
          <a:bodyPr/>
          <a:lstStyle>
            <a:lvl1pPr>
              <a:defRPr/>
            </a:lvl1pPr>
          </a:lstStyle>
          <a:p>
            <a:pPr>
              <a:defRPr/>
            </a:pPr>
            <a:fld id="{AB6F6019-F803-4EEF-85FE-9F66DCA28F13}" type="slidenum">
              <a:rPr lang="en-CA" altLang="fr-FR"/>
              <a:pPr>
                <a:defRPr/>
              </a:pPr>
              <a:t>‹#›</a:t>
            </a:fld>
            <a:endParaRPr lang="en-CA" altLang="fr-FR" dirty="0"/>
          </a:p>
        </p:txBody>
      </p:sp>
    </p:spTree>
    <p:extLst>
      <p:ext uri="{BB962C8B-B14F-4D97-AF65-F5344CB8AC3E}">
        <p14:creationId xmlns:p14="http://schemas.microsoft.com/office/powerpoint/2010/main" val="4047920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DDF35E-1269-459D-9E4F-17213AFBA506}"/>
              </a:ext>
            </a:extLst>
          </p:cNvPr>
          <p:cNvSpPr>
            <a:spLocks noGrp="1"/>
          </p:cNvSpPr>
          <p:nvPr>
            <p:ph type="dt" sz="half" idx="10"/>
          </p:nvPr>
        </p:nvSpPr>
        <p:spPr/>
        <p:txBody>
          <a:bodyPr/>
          <a:lstStyle>
            <a:lvl1pPr>
              <a:defRPr/>
            </a:lvl1pPr>
          </a:lstStyle>
          <a:p>
            <a:pPr>
              <a:defRPr/>
            </a:pPr>
            <a:fld id="{8E69F3C3-3C45-4006-A3D7-911019C1B9F8}" type="datetime1">
              <a:rPr lang="en-CA"/>
              <a:pPr>
                <a:defRPr/>
              </a:pPr>
              <a:t>2020-02-24</a:t>
            </a:fld>
            <a:endParaRPr lang="en-CA" dirty="0"/>
          </a:p>
        </p:txBody>
      </p:sp>
      <p:sp>
        <p:nvSpPr>
          <p:cNvPr id="5" name="Footer Placeholder 4">
            <a:extLst>
              <a:ext uri="{FF2B5EF4-FFF2-40B4-BE49-F238E27FC236}">
                <a16:creationId xmlns:a16="http://schemas.microsoft.com/office/drawing/2014/main" id="{0BD589FE-BF6C-4C05-93B6-22629F4B30A5}"/>
              </a:ext>
            </a:extLst>
          </p:cNvPr>
          <p:cNvSpPr>
            <a:spLocks noGrp="1"/>
          </p:cNvSpPr>
          <p:nvPr>
            <p:ph type="ftr" sz="quarter" idx="11"/>
          </p:nvPr>
        </p:nvSpPr>
        <p:spPr/>
        <p:txBody>
          <a:bodyPr/>
          <a:lstStyle>
            <a:lvl1pPr>
              <a:defRPr/>
            </a:lvl1pPr>
          </a:lstStyle>
          <a:p>
            <a:pPr>
              <a:defRPr/>
            </a:pPr>
            <a:endParaRPr lang="en-CA" dirty="0"/>
          </a:p>
        </p:txBody>
      </p:sp>
      <p:sp>
        <p:nvSpPr>
          <p:cNvPr id="6" name="Slide Number Placeholder 5">
            <a:extLst>
              <a:ext uri="{FF2B5EF4-FFF2-40B4-BE49-F238E27FC236}">
                <a16:creationId xmlns:a16="http://schemas.microsoft.com/office/drawing/2014/main" id="{A9DB54F7-92FE-4313-AB0E-A062227E9D57}"/>
              </a:ext>
            </a:extLst>
          </p:cNvPr>
          <p:cNvSpPr>
            <a:spLocks noGrp="1"/>
          </p:cNvSpPr>
          <p:nvPr>
            <p:ph type="sldNum" sz="quarter" idx="12"/>
          </p:nvPr>
        </p:nvSpPr>
        <p:spPr/>
        <p:txBody>
          <a:bodyPr/>
          <a:lstStyle>
            <a:lvl1pPr>
              <a:defRPr/>
            </a:lvl1pPr>
          </a:lstStyle>
          <a:p>
            <a:pPr>
              <a:defRPr/>
            </a:pPr>
            <a:fld id="{39C72593-22CE-4FE0-8F68-82C4BF1B5BC2}" type="slidenum">
              <a:rPr lang="en-CA" altLang="fr-FR"/>
              <a:pPr>
                <a:defRPr/>
              </a:pPr>
              <a:t>‹#›</a:t>
            </a:fld>
            <a:endParaRPr lang="en-CA" altLang="fr-FR" dirty="0"/>
          </a:p>
        </p:txBody>
      </p:sp>
    </p:spTree>
    <p:extLst>
      <p:ext uri="{BB962C8B-B14F-4D97-AF65-F5344CB8AC3E}">
        <p14:creationId xmlns:p14="http://schemas.microsoft.com/office/powerpoint/2010/main" val="82154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771E9ADB-9B84-48DE-A044-3CF84A67B962}"/>
              </a:ext>
            </a:extLst>
          </p:cNvPr>
          <p:cNvSpPr>
            <a:spLocks noGrp="1"/>
          </p:cNvSpPr>
          <p:nvPr>
            <p:ph type="dt" sz="half" idx="10"/>
          </p:nvPr>
        </p:nvSpPr>
        <p:spPr/>
        <p:txBody>
          <a:bodyPr/>
          <a:lstStyle>
            <a:lvl1pPr>
              <a:defRPr>
                <a:solidFill>
                  <a:srgbClr val="D1EAEE"/>
                </a:solidFill>
              </a:defRPr>
            </a:lvl1pPr>
          </a:lstStyle>
          <a:p>
            <a:pPr>
              <a:defRPr/>
            </a:pPr>
            <a:fld id="{5695CD5D-3CA4-48BE-B553-CA52EE6AF126}" type="datetime1">
              <a:rPr lang="en-US"/>
              <a:pPr>
                <a:defRPr/>
              </a:pPr>
              <a:t>2/24/2020</a:t>
            </a:fld>
            <a:endParaRPr lang="en-US" dirty="0"/>
          </a:p>
        </p:txBody>
      </p:sp>
      <p:sp>
        <p:nvSpPr>
          <p:cNvPr id="5" name="Footer Placeholder 4">
            <a:extLst>
              <a:ext uri="{FF2B5EF4-FFF2-40B4-BE49-F238E27FC236}">
                <a16:creationId xmlns:a16="http://schemas.microsoft.com/office/drawing/2014/main" id="{F54AF52A-CFF5-4D00-8B36-088052B90FA0}"/>
              </a:ext>
            </a:extLst>
          </p:cNvPr>
          <p:cNvSpPr>
            <a:spLocks noGrp="1"/>
          </p:cNvSpPr>
          <p:nvPr>
            <p:ph type="ftr" sz="quarter" idx="11"/>
          </p:nvPr>
        </p:nvSpPr>
        <p:spPr/>
        <p:txBody>
          <a:bodyPr/>
          <a:lstStyle>
            <a:lvl1pPr>
              <a:defRPr>
                <a:solidFill>
                  <a:srgbClr val="D1EAEE"/>
                </a:solidFill>
              </a:defRPr>
            </a:lvl1pPr>
          </a:lstStyle>
          <a:p>
            <a:pPr>
              <a:defRPr/>
            </a:pPr>
            <a:endParaRPr lang="en-US" dirty="0"/>
          </a:p>
        </p:txBody>
      </p:sp>
      <p:sp>
        <p:nvSpPr>
          <p:cNvPr id="6" name="Slide Number Placeholder 5">
            <a:extLst>
              <a:ext uri="{FF2B5EF4-FFF2-40B4-BE49-F238E27FC236}">
                <a16:creationId xmlns:a16="http://schemas.microsoft.com/office/drawing/2014/main" id="{582F47B5-066F-4F7A-AC72-0F9FEAF6BD95}"/>
              </a:ext>
            </a:extLst>
          </p:cNvPr>
          <p:cNvSpPr>
            <a:spLocks noGrp="1"/>
          </p:cNvSpPr>
          <p:nvPr>
            <p:ph type="sldNum" sz="quarter" idx="12"/>
          </p:nvPr>
        </p:nvSpPr>
        <p:spPr/>
        <p:txBody>
          <a:bodyPr/>
          <a:lstStyle>
            <a:lvl1pPr>
              <a:defRPr>
                <a:solidFill>
                  <a:srgbClr val="D1EAEE"/>
                </a:solidFill>
              </a:defRPr>
            </a:lvl1pPr>
          </a:lstStyle>
          <a:p>
            <a:pPr>
              <a:defRPr/>
            </a:pPr>
            <a:fld id="{4FD69EDE-F5A4-421A-AB26-9203D95C4F33}" type="slidenum">
              <a:rPr lang="en-US" altLang="fr-FR"/>
              <a:pPr>
                <a:defRPr/>
              </a:pPr>
              <a:t>‹#›</a:t>
            </a:fld>
            <a:endParaRPr lang="en-US" altLang="fr-FR" dirty="0"/>
          </a:p>
        </p:txBody>
      </p:sp>
    </p:spTree>
    <p:extLst>
      <p:ext uri="{BB962C8B-B14F-4D97-AF65-F5344CB8AC3E}">
        <p14:creationId xmlns:p14="http://schemas.microsoft.com/office/powerpoint/2010/main" val="322556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B092F3F9-D869-460E-B30B-AB3BB537A4E4}"/>
              </a:ext>
            </a:extLst>
          </p:cNvPr>
          <p:cNvSpPr>
            <a:spLocks noGrp="1"/>
          </p:cNvSpPr>
          <p:nvPr>
            <p:ph type="dt" sz="half" idx="10"/>
          </p:nvPr>
        </p:nvSpPr>
        <p:spPr/>
        <p:txBody>
          <a:bodyPr/>
          <a:lstStyle>
            <a:lvl1pPr>
              <a:defRPr/>
            </a:lvl1pPr>
          </a:lstStyle>
          <a:p>
            <a:pPr>
              <a:defRPr/>
            </a:pPr>
            <a:fld id="{2D9CCA0F-8226-48BB-82DE-6E5967C33DEC}" type="datetime1">
              <a:rPr lang="en-US"/>
              <a:pPr>
                <a:defRPr/>
              </a:pPr>
              <a:t>2/24/2020</a:t>
            </a:fld>
            <a:endParaRPr lang="en-US" dirty="0"/>
          </a:p>
        </p:txBody>
      </p:sp>
      <p:sp>
        <p:nvSpPr>
          <p:cNvPr id="6" name="Footer Placeholder 21">
            <a:extLst>
              <a:ext uri="{FF2B5EF4-FFF2-40B4-BE49-F238E27FC236}">
                <a16:creationId xmlns:a16="http://schemas.microsoft.com/office/drawing/2014/main" id="{E6E25AB2-4838-483A-9FA7-D5374AB1CBC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17">
            <a:extLst>
              <a:ext uri="{FF2B5EF4-FFF2-40B4-BE49-F238E27FC236}">
                <a16:creationId xmlns:a16="http://schemas.microsoft.com/office/drawing/2014/main" id="{1CD92333-8633-429D-A2A2-CA95E2923263}"/>
              </a:ext>
            </a:extLst>
          </p:cNvPr>
          <p:cNvSpPr>
            <a:spLocks noGrp="1"/>
          </p:cNvSpPr>
          <p:nvPr>
            <p:ph type="sldNum" sz="quarter" idx="12"/>
          </p:nvPr>
        </p:nvSpPr>
        <p:spPr/>
        <p:txBody>
          <a:bodyPr/>
          <a:lstStyle>
            <a:lvl1pPr>
              <a:defRPr/>
            </a:lvl1pPr>
          </a:lstStyle>
          <a:p>
            <a:pPr>
              <a:defRPr/>
            </a:pPr>
            <a:fld id="{2E0EF927-082E-4279-AE6F-54E37584AFC7}" type="slidenum">
              <a:rPr lang="en-US" altLang="fr-FR"/>
              <a:pPr>
                <a:defRPr/>
              </a:pPr>
              <a:t>‹#›</a:t>
            </a:fld>
            <a:endParaRPr lang="en-US" altLang="fr-FR" dirty="0"/>
          </a:p>
        </p:txBody>
      </p:sp>
    </p:spTree>
    <p:extLst>
      <p:ext uri="{BB962C8B-B14F-4D97-AF65-F5344CB8AC3E}">
        <p14:creationId xmlns:p14="http://schemas.microsoft.com/office/powerpoint/2010/main" val="307536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C2CE4DDA-D9F6-474D-8466-8E36A6070BD9}"/>
              </a:ext>
            </a:extLst>
          </p:cNvPr>
          <p:cNvSpPr>
            <a:spLocks noGrp="1"/>
          </p:cNvSpPr>
          <p:nvPr>
            <p:ph type="dt" sz="half" idx="10"/>
          </p:nvPr>
        </p:nvSpPr>
        <p:spPr/>
        <p:txBody>
          <a:bodyPr/>
          <a:lstStyle>
            <a:lvl1pPr>
              <a:defRPr/>
            </a:lvl1pPr>
          </a:lstStyle>
          <a:p>
            <a:pPr>
              <a:defRPr/>
            </a:pPr>
            <a:fld id="{F97400FB-EA7C-45AB-9034-CE8CF43CEC06}" type="datetime1">
              <a:rPr lang="en-US"/>
              <a:pPr>
                <a:defRPr/>
              </a:pPr>
              <a:t>2/24/2020</a:t>
            </a:fld>
            <a:endParaRPr lang="en-US" dirty="0"/>
          </a:p>
        </p:txBody>
      </p:sp>
      <p:sp>
        <p:nvSpPr>
          <p:cNvPr id="8" name="Footer Placeholder 21">
            <a:extLst>
              <a:ext uri="{FF2B5EF4-FFF2-40B4-BE49-F238E27FC236}">
                <a16:creationId xmlns:a16="http://schemas.microsoft.com/office/drawing/2014/main" id="{E3BFD244-6C01-4937-847D-A5089297CAC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17">
            <a:extLst>
              <a:ext uri="{FF2B5EF4-FFF2-40B4-BE49-F238E27FC236}">
                <a16:creationId xmlns:a16="http://schemas.microsoft.com/office/drawing/2014/main" id="{28FD8F30-6A80-4D5E-A4F0-FC31E7156865}"/>
              </a:ext>
            </a:extLst>
          </p:cNvPr>
          <p:cNvSpPr>
            <a:spLocks noGrp="1"/>
          </p:cNvSpPr>
          <p:nvPr>
            <p:ph type="sldNum" sz="quarter" idx="12"/>
          </p:nvPr>
        </p:nvSpPr>
        <p:spPr/>
        <p:txBody>
          <a:bodyPr/>
          <a:lstStyle>
            <a:lvl1pPr>
              <a:defRPr/>
            </a:lvl1pPr>
          </a:lstStyle>
          <a:p>
            <a:pPr>
              <a:defRPr/>
            </a:pPr>
            <a:fld id="{8E4B12CD-5520-4835-9EF9-8030EBE34B9D}" type="slidenum">
              <a:rPr lang="en-US" altLang="fr-FR"/>
              <a:pPr>
                <a:defRPr/>
              </a:pPr>
              <a:t>‹#›</a:t>
            </a:fld>
            <a:endParaRPr lang="en-US" altLang="fr-FR" dirty="0"/>
          </a:p>
        </p:txBody>
      </p:sp>
    </p:spTree>
    <p:extLst>
      <p:ext uri="{BB962C8B-B14F-4D97-AF65-F5344CB8AC3E}">
        <p14:creationId xmlns:p14="http://schemas.microsoft.com/office/powerpoint/2010/main" val="2544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EE8CA534-90D7-4446-881F-E427A461D462}"/>
              </a:ext>
            </a:extLst>
          </p:cNvPr>
          <p:cNvSpPr>
            <a:spLocks noGrp="1"/>
          </p:cNvSpPr>
          <p:nvPr>
            <p:ph type="dt" sz="half" idx="10"/>
          </p:nvPr>
        </p:nvSpPr>
        <p:spPr/>
        <p:txBody>
          <a:bodyPr/>
          <a:lstStyle>
            <a:lvl1pPr>
              <a:defRPr/>
            </a:lvl1pPr>
          </a:lstStyle>
          <a:p>
            <a:pPr>
              <a:defRPr/>
            </a:pPr>
            <a:fld id="{468785AE-6885-458C-8AC9-7BA8A060E28F}" type="datetime1">
              <a:rPr lang="en-US"/>
              <a:pPr>
                <a:defRPr/>
              </a:pPr>
              <a:t>2/24/2020</a:t>
            </a:fld>
            <a:endParaRPr lang="en-US" dirty="0"/>
          </a:p>
        </p:txBody>
      </p:sp>
      <p:sp>
        <p:nvSpPr>
          <p:cNvPr id="4" name="Footer Placeholder 21">
            <a:extLst>
              <a:ext uri="{FF2B5EF4-FFF2-40B4-BE49-F238E27FC236}">
                <a16:creationId xmlns:a16="http://schemas.microsoft.com/office/drawing/2014/main" id="{E2FE2E11-D8B0-425F-BD76-A8739405C3D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17">
            <a:extLst>
              <a:ext uri="{FF2B5EF4-FFF2-40B4-BE49-F238E27FC236}">
                <a16:creationId xmlns:a16="http://schemas.microsoft.com/office/drawing/2014/main" id="{455B544A-CD8F-4D79-B597-08865FD13CE1}"/>
              </a:ext>
            </a:extLst>
          </p:cNvPr>
          <p:cNvSpPr>
            <a:spLocks noGrp="1"/>
          </p:cNvSpPr>
          <p:nvPr>
            <p:ph type="sldNum" sz="quarter" idx="12"/>
          </p:nvPr>
        </p:nvSpPr>
        <p:spPr/>
        <p:txBody>
          <a:bodyPr/>
          <a:lstStyle>
            <a:lvl1pPr>
              <a:defRPr/>
            </a:lvl1pPr>
          </a:lstStyle>
          <a:p>
            <a:pPr>
              <a:defRPr/>
            </a:pPr>
            <a:fld id="{CE8D7907-F31D-4D6A-979E-D358A4FAF849}" type="slidenum">
              <a:rPr lang="en-US" altLang="fr-FR"/>
              <a:pPr>
                <a:defRPr/>
              </a:pPr>
              <a:t>‹#›</a:t>
            </a:fld>
            <a:endParaRPr lang="en-US" altLang="fr-FR" dirty="0"/>
          </a:p>
        </p:txBody>
      </p:sp>
    </p:spTree>
    <p:extLst>
      <p:ext uri="{BB962C8B-B14F-4D97-AF65-F5344CB8AC3E}">
        <p14:creationId xmlns:p14="http://schemas.microsoft.com/office/powerpoint/2010/main" val="86671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808CA4C8-7589-4C14-8E3F-053D1019DB0D}"/>
              </a:ext>
            </a:extLst>
          </p:cNvPr>
          <p:cNvSpPr>
            <a:spLocks noGrp="1"/>
          </p:cNvSpPr>
          <p:nvPr>
            <p:ph type="dt" sz="half" idx="10"/>
          </p:nvPr>
        </p:nvSpPr>
        <p:spPr/>
        <p:txBody>
          <a:bodyPr/>
          <a:lstStyle>
            <a:lvl1pPr>
              <a:defRPr/>
            </a:lvl1pPr>
          </a:lstStyle>
          <a:p>
            <a:pPr>
              <a:defRPr/>
            </a:pPr>
            <a:fld id="{BC54F8E4-807B-4BF5-9821-B82104E4AB90}" type="datetime1">
              <a:rPr lang="en-US"/>
              <a:pPr>
                <a:defRPr/>
              </a:pPr>
              <a:t>2/24/2020</a:t>
            </a:fld>
            <a:endParaRPr lang="en-US" dirty="0"/>
          </a:p>
        </p:txBody>
      </p:sp>
      <p:sp>
        <p:nvSpPr>
          <p:cNvPr id="3" name="Footer Placeholder 21">
            <a:extLst>
              <a:ext uri="{FF2B5EF4-FFF2-40B4-BE49-F238E27FC236}">
                <a16:creationId xmlns:a16="http://schemas.microsoft.com/office/drawing/2014/main" id="{0024BA9E-EF99-4E99-BFFD-DDCADA05A863}"/>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17">
            <a:extLst>
              <a:ext uri="{FF2B5EF4-FFF2-40B4-BE49-F238E27FC236}">
                <a16:creationId xmlns:a16="http://schemas.microsoft.com/office/drawing/2014/main" id="{C0CE9BAF-0DF2-47AF-BD2F-04A6B7F0819E}"/>
              </a:ext>
            </a:extLst>
          </p:cNvPr>
          <p:cNvSpPr>
            <a:spLocks noGrp="1"/>
          </p:cNvSpPr>
          <p:nvPr>
            <p:ph type="sldNum" sz="quarter" idx="12"/>
          </p:nvPr>
        </p:nvSpPr>
        <p:spPr/>
        <p:txBody>
          <a:bodyPr/>
          <a:lstStyle>
            <a:lvl1pPr>
              <a:defRPr/>
            </a:lvl1pPr>
          </a:lstStyle>
          <a:p>
            <a:pPr>
              <a:defRPr/>
            </a:pPr>
            <a:fld id="{D1FECA5B-08BF-46F3-814C-DFE9C8E0FAAA}" type="slidenum">
              <a:rPr lang="en-US" altLang="fr-FR"/>
              <a:pPr>
                <a:defRPr/>
              </a:pPr>
              <a:t>‹#›</a:t>
            </a:fld>
            <a:endParaRPr lang="en-US" altLang="fr-FR" dirty="0"/>
          </a:p>
        </p:txBody>
      </p:sp>
    </p:spTree>
    <p:extLst>
      <p:ext uri="{BB962C8B-B14F-4D97-AF65-F5344CB8AC3E}">
        <p14:creationId xmlns:p14="http://schemas.microsoft.com/office/powerpoint/2010/main" val="347571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89A4438-EA4C-4E5B-B4A3-8110920AD7A2}"/>
              </a:ext>
            </a:extLst>
          </p:cNvPr>
          <p:cNvSpPr>
            <a:spLocks noGrp="1"/>
          </p:cNvSpPr>
          <p:nvPr>
            <p:ph type="dt" sz="half" idx="10"/>
          </p:nvPr>
        </p:nvSpPr>
        <p:spPr/>
        <p:txBody>
          <a:bodyPr/>
          <a:lstStyle>
            <a:lvl1pPr>
              <a:defRPr/>
            </a:lvl1pPr>
          </a:lstStyle>
          <a:p>
            <a:pPr>
              <a:defRPr/>
            </a:pPr>
            <a:fld id="{17FC1982-BB6C-4B02-84EB-6278A3445E59}" type="datetime1">
              <a:rPr lang="en-US"/>
              <a:pPr>
                <a:defRPr/>
              </a:pPr>
              <a:t>2/24/2020</a:t>
            </a:fld>
            <a:endParaRPr lang="en-US" dirty="0"/>
          </a:p>
        </p:txBody>
      </p:sp>
      <p:sp>
        <p:nvSpPr>
          <p:cNvPr id="6" name="Footer Placeholder 21">
            <a:extLst>
              <a:ext uri="{FF2B5EF4-FFF2-40B4-BE49-F238E27FC236}">
                <a16:creationId xmlns:a16="http://schemas.microsoft.com/office/drawing/2014/main" id="{2EAEEF69-DFB3-479E-BE3C-A04F74C6A77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17">
            <a:extLst>
              <a:ext uri="{FF2B5EF4-FFF2-40B4-BE49-F238E27FC236}">
                <a16:creationId xmlns:a16="http://schemas.microsoft.com/office/drawing/2014/main" id="{67F117B8-3521-47BD-813A-DB2A3615171C}"/>
              </a:ext>
            </a:extLst>
          </p:cNvPr>
          <p:cNvSpPr>
            <a:spLocks noGrp="1"/>
          </p:cNvSpPr>
          <p:nvPr>
            <p:ph type="sldNum" sz="quarter" idx="12"/>
          </p:nvPr>
        </p:nvSpPr>
        <p:spPr/>
        <p:txBody>
          <a:bodyPr/>
          <a:lstStyle>
            <a:lvl1pPr>
              <a:defRPr/>
            </a:lvl1pPr>
          </a:lstStyle>
          <a:p>
            <a:pPr>
              <a:defRPr/>
            </a:pPr>
            <a:fld id="{2ACADF43-D2DE-41E5-9F61-DC7B202D1CD8}" type="slidenum">
              <a:rPr lang="en-US" altLang="fr-FR"/>
              <a:pPr>
                <a:defRPr/>
              </a:pPr>
              <a:t>‹#›</a:t>
            </a:fld>
            <a:endParaRPr lang="en-US" altLang="fr-FR" dirty="0"/>
          </a:p>
        </p:txBody>
      </p:sp>
    </p:spTree>
    <p:extLst>
      <p:ext uri="{BB962C8B-B14F-4D97-AF65-F5344CB8AC3E}">
        <p14:creationId xmlns:p14="http://schemas.microsoft.com/office/powerpoint/2010/main" val="252074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1D987572-E13A-43A4-B3EE-A06892CD317B}"/>
              </a:ext>
            </a:extLst>
          </p:cNvPr>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eaLnBrk="1" hangingPunct="1">
              <a:defRPr/>
            </a:pPr>
            <a:endParaRPr lang="en-US" dirty="0">
              <a:latin typeface="Arial" charset="0"/>
              <a:ea typeface="ＭＳ Ｐゴシック" pitchFamily="-103" charset="-128"/>
            </a:endParaRPr>
          </a:p>
        </p:txBody>
      </p:sp>
      <p:sp>
        <p:nvSpPr>
          <p:cNvPr id="6" name="Right Triangle 5">
            <a:extLst>
              <a:ext uri="{FF2B5EF4-FFF2-40B4-BE49-F238E27FC236}">
                <a16:creationId xmlns:a16="http://schemas.microsoft.com/office/drawing/2014/main" id="{870C7E9A-242F-4BC6-8901-B02D6C8BF549}"/>
              </a:ext>
            </a:extLst>
          </p:cNvPr>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eaLnBrk="1" hangingPunct="1">
              <a:defRPr/>
            </a:pPr>
            <a:endParaRPr lang="en-US" dirty="0">
              <a:solidFill>
                <a:srgbClr val="FFFFFF"/>
              </a:solidFill>
              <a:latin typeface="Constantia" pitchFamily="-103" charset="0"/>
              <a:ea typeface="ＭＳ Ｐゴシック" pitchFamily="-103" charset="-128"/>
            </a:endParaRPr>
          </a:p>
        </p:txBody>
      </p:sp>
      <p:sp>
        <p:nvSpPr>
          <p:cNvPr id="7" name="Freeform 15">
            <a:extLst>
              <a:ext uri="{FF2B5EF4-FFF2-40B4-BE49-F238E27FC236}">
                <a16:creationId xmlns:a16="http://schemas.microsoft.com/office/drawing/2014/main" id="{D13C8C80-A3F3-4E10-A278-07E13005398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Constantia" pitchFamily="-103" charset="0"/>
              <a:ea typeface="ＭＳ Ｐゴシック" pitchFamily="-103" charset="-128"/>
            </a:endParaRPr>
          </a:p>
        </p:txBody>
      </p:sp>
      <p:sp>
        <p:nvSpPr>
          <p:cNvPr id="8" name="Freeform 16">
            <a:extLst>
              <a:ext uri="{FF2B5EF4-FFF2-40B4-BE49-F238E27FC236}">
                <a16:creationId xmlns:a16="http://schemas.microsoft.com/office/drawing/2014/main" id="{358AA629-24F3-42F6-8E41-752F3837B68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Constantia" pitchFamily="-103" charset="0"/>
              <a:ea typeface="ＭＳ Ｐゴシック" pitchFamily="-103" charset="-128"/>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a:extLst>
              <a:ext uri="{FF2B5EF4-FFF2-40B4-BE49-F238E27FC236}">
                <a16:creationId xmlns:a16="http://schemas.microsoft.com/office/drawing/2014/main" id="{1B0EFBB5-D145-43CE-A99A-45841DD6F95D}"/>
              </a:ext>
            </a:extLst>
          </p:cNvPr>
          <p:cNvSpPr>
            <a:spLocks noGrp="1"/>
          </p:cNvSpPr>
          <p:nvPr>
            <p:ph type="dt" sz="half" idx="10"/>
          </p:nvPr>
        </p:nvSpPr>
        <p:spPr/>
        <p:txBody>
          <a:bodyPr/>
          <a:lstStyle>
            <a:lvl1pPr>
              <a:defRPr/>
            </a:lvl1pPr>
          </a:lstStyle>
          <a:p>
            <a:pPr>
              <a:defRPr/>
            </a:pPr>
            <a:fld id="{2BDC3DBA-5EE9-411D-BF57-B6C8BE39A52C}" type="datetime1">
              <a:rPr lang="en-US"/>
              <a:pPr>
                <a:defRPr/>
              </a:pPr>
              <a:t>2/24/2020</a:t>
            </a:fld>
            <a:endParaRPr lang="en-US" dirty="0"/>
          </a:p>
        </p:txBody>
      </p:sp>
      <p:sp>
        <p:nvSpPr>
          <p:cNvPr id="10" name="Footer Placeholder 5">
            <a:extLst>
              <a:ext uri="{FF2B5EF4-FFF2-40B4-BE49-F238E27FC236}">
                <a16:creationId xmlns:a16="http://schemas.microsoft.com/office/drawing/2014/main" id="{158AD6FD-92EF-404B-A1B0-A5F9EF2B28AC}"/>
              </a:ext>
            </a:extLst>
          </p:cNvPr>
          <p:cNvSpPr>
            <a:spLocks noGrp="1"/>
          </p:cNvSpPr>
          <p:nvPr>
            <p:ph type="ftr" sz="quarter" idx="11"/>
          </p:nvPr>
        </p:nvSpPr>
        <p:spPr/>
        <p:txBody>
          <a:bodyPr/>
          <a:lstStyle>
            <a:lvl1pPr>
              <a:defRPr/>
            </a:lvl1pPr>
          </a:lstStyle>
          <a:p>
            <a:pPr>
              <a:defRPr/>
            </a:pPr>
            <a:endParaRPr lang="en-US" dirty="0"/>
          </a:p>
        </p:txBody>
      </p:sp>
      <p:sp>
        <p:nvSpPr>
          <p:cNvPr id="11" name="Slide Number Placeholder 6">
            <a:extLst>
              <a:ext uri="{FF2B5EF4-FFF2-40B4-BE49-F238E27FC236}">
                <a16:creationId xmlns:a16="http://schemas.microsoft.com/office/drawing/2014/main" id="{A10B0AAA-43EB-4728-87A0-AC227E53CB0F}"/>
              </a:ext>
            </a:extLst>
          </p:cNvPr>
          <p:cNvSpPr>
            <a:spLocks noGrp="1"/>
          </p:cNvSpPr>
          <p:nvPr>
            <p:ph type="sldNum" sz="quarter" idx="12"/>
          </p:nvPr>
        </p:nvSpPr>
        <p:spPr>
          <a:xfrm>
            <a:off x="8077200" y="6356350"/>
            <a:ext cx="609600" cy="365125"/>
          </a:xfrm>
        </p:spPr>
        <p:txBody>
          <a:bodyPr/>
          <a:lstStyle>
            <a:lvl1pPr>
              <a:defRPr/>
            </a:lvl1pPr>
          </a:lstStyle>
          <a:p>
            <a:pPr>
              <a:defRPr/>
            </a:pPr>
            <a:fld id="{A63C860E-0325-4B18-B0DA-49FADFDD95CB}" type="slidenum">
              <a:rPr lang="en-US" altLang="fr-FR"/>
              <a:pPr>
                <a:defRPr/>
              </a:pPr>
              <a:t>‹#›</a:t>
            </a:fld>
            <a:endParaRPr lang="en-US" altLang="fr-FR" dirty="0"/>
          </a:p>
        </p:txBody>
      </p:sp>
    </p:spTree>
    <p:extLst>
      <p:ext uri="{BB962C8B-B14F-4D97-AF65-F5344CB8AC3E}">
        <p14:creationId xmlns:p14="http://schemas.microsoft.com/office/powerpoint/2010/main" val="34405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5395"/>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703DD5B-0D19-44C5-8F90-6E1B5384683E}"/>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Constantia" pitchFamily="-103" charset="0"/>
              <a:ea typeface="ＭＳ Ｐゴシック" pitchFamily="-103" charset="-128"/>
            </a:endParaRPr>
          </a:p>
        </p:txBody>
      </p:sp>
      <p:sp>
        <p:nvSpPr>
          <p:cNvPr id="8" name="Freeform 7">
            <a:extLst>
              <a:ext uri="{FF2B5EF4-FFF2-40B4-BE49-F238E27FC236}">
                <a16:creationId xmlns:a16="http://schemas.microsoft.com/office/drawing/2014/main" id="{43B48C92-2819-46BE-B8F1-9E976E6D02EB}"/>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Constantia" pitchFamily="-103" charset="0"/>
              <a:ea typeface="ＭＳ Ｐゴシック" pitchFamily="-103" charset="-128"/>
            </a:endParaRPr>
          </a:p>
        </p:txBody>
      </p:sp>
      <p:sp>
        <p:nvSpPr>
          <p:cNvPr id="1028" name="Title Placeholder 8">
            <a:extLst>
              <a:ext uri="{FF2B5EF4-FFF2-40B4-BE49-F238E27FC236}">
                <a16:creationId xmlns:a16="http://schemas.microsoft.com/office/drawing/2014/main" id="{E70466FB-2BBB-42DC-8571-BCF85D7003E3}"/>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172D83CD-D444-4FC2-83E4-7397F7071D06}"/>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EDEBC4E-5C0A-4A20-9A90-473BEC337097}"/>
              </a:ext>
            </a:extLst>
          </p:cNvPr>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Arial" charset="0"/>
                <a:ea typeface="ＭＳ Ｐゴシック" pitchFamily="-103" charset="-128"/>
              </a:defRPr>
            </a:lvl1pPr>
          </a:lstStyle>
          <a:p>
            <a:pPr>
              <a:defRPr/>
            </a:pPr>
            <a:fld id="{A7C3561A-C8DB-4CDC-A8AB-E7F3F4FAE66D}" type="datetime1">
              <a:rPr lang="en-US"/>
              <a:pPr>
                <a:defRPr/>
              </a:pPr>
              <a:t>2/24/2020</a:t>
            </a:fld>
            <a:endParaRPr lang="en-US" dirty="0"/>
          </a:p>
        </p:txBody>
      </p:sp>
      <p:sp>
        <p:nvSpPr>
          <p:cNvPr id="22" name="Footer Placeholder 21">
            <a:extLst>
              <a:ext uri="{FF2B5EF4-FFF2-40B4-BE49-F238E27FC236}">
                <a16:creationId xmlns:a16="http://schemas.microsoft.com/office/drawing/2014/main" id="{E66942AB-492A-4223-AE8C-DCEDB2608EAA}"/>
              </a:ext>
            </a:extLst>
          </p:cNvPr>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Arial" charset="0"/>
                <a:ea typeface="ＭＳ Ｐゴシック" pitchFamily="-103" charset="-128"/>
              </a:defRPr>
            </a:lvl1pPr>
          </a:lstStyle>
          <a:p>
            <a:pPr>
              <a:defRPr/>
            </a:pPr>
            <a:endParaRPr lang="en-US" dirty="0"/>
          </a:p>
        </p:txBody>
      </p:sp>
      <p:sp>
        <p:nvSpPr>
          <p:cNvPr id="18" name="Slide Number Placeholder 17">
            <a:extLst>
              <a:ext uri="{FF2B5EF4-FFF2-40B4-BE49-F238E27FC236}">
                <a16:creationId xmlns:a16="http://schemas.microsoft.com/office/drawing/2014/main" id="{E63F5F57-6D95-4729-970F-045C34388A2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E657DE0A-06F0-4ACB-871C-35FD1D704027}" type="slidenum">
              <a:rPr lang="en-US" altLang="fr-FR"/>
              <a:pPr>
                <a:defRPr/>
              </a:pPr>
              <a:t>‹#›</a:t>
            </a:fld>
            <a:endParaRPr lang="en-US" altLang="fr-FR" dirty="0"/>
          </a:p>
        </p:txBody>
      </p:sp>
      <p:grpSp>
        <p:nvGrpSpPr>
          <p:cNvPr id="1033" name="Group 1">
            <a:extLst>
              <a:ext uri="{FF2B5EF4-FFF2-40B4-BE49-F238E27FC236}">
                <a16:creationId xmlns:a16="http://schemas.microsoft.com/office/drawing/2014/main" id="{1FFD1D1C-7999-405A-9C1D-6C81AAD6BC10}"/>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308089B9-84A8-472B-9084-B502FB495E7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sz="2400">
                  <a:solidFill>
                    <a:schemeClr val="tx1"/>
                  </a:solidFill>
                  <a:latin typeface="Arial" charset="0"/>
                  <a:ea typeface="ＭＳ Ｐゴシック" pitchFamily="-103" charset="-128"/>
                </a:defRPr>
              </a:lvl1pPr>
              <a:lvl2pPr marL="37931725" indent="-37474525" eaLnBrk="0" hangingPunct="0">
                <a:defRPr sz="2400">
                  <a:solidFill>
                    <a:schemeClr val="tx1"/>
                  </a:solidFill>
                  <a:latin typeface="Arial" charset="0"/>
                  <a:ea typeface="ＭＳ Ｐゴシック" pitchFamily="-103" charset="-128"/>
                </a:defRPr>
              </a:lvl2pPr>
              <a:lvl3pPr eaLnBrk="0" hangingPunct="0">
                <a:defRPr sz="2400">
                  <a:solidFill>
                    <a:schemeClr val="tx1"/>
                  </a:solidFill>
                  <a:latin typeface="Arial" charset="0"/>
                  <a:ea typeface="ＭＳ Ｐゴシック" pitchFamily="-103" charset="-128"/>
                </a:defRPr>
              </a:lvl3pPr>
              <a:lvl4pPr eaLnBrk="0" hangingPunct="0">
                <a:defRPr sz="2400">
                  <a:solidFill>
                    <a:schemeClr val="tx1"/>
                  </a:solidFill>
                  <a:latin typeface="Arial" charset="0"/>
                  <a:ea typeface="ＭＳ Ｐゴシック" pitchFamily="-103" charset="-128"/>
                </a:defRPr>
              </a:lvl4pPr>
              <a:lvl5pPr eaLnBrk="0" hangingPunct="0">
                <a:defRPr sz="2400">
                  <a:solidFill>
                    <a:schemeClr val="tx1"/>
                  </a:solidFill>
                  <a:latin typeface="Arial" charset="0"/>
                  <a:ea typeface="ＭＳ Ｐゴシック" pitchFamily="-103" charset="-128"/>
                </a:defRPr>
              </a:lvl5pPr>
              <a:lvl6pPr marL="457200" eaLnBrk="0" fontAlgn="base" hangingPunct="0">
                <a:spcBef>
                  <a:spcPct val="0"/>
                </a:spcBef>
                <a:spcAft>
                  <a:spcPct val="0"/>
                </a:spcAft>
                <a:defRPr sz="2400">
                  <a:solidFill>
                    <a:schemeClr val="tx1"/>
                  </a:solidFill>
                  <a:latin typeface="Arial" charset="0"/>
                  <a:ea typeface="ＭＳ Ｐゴシック" pitchFamily="-103" charset="-128"/>
                </a:defRPr>
              </a:lvl6pPr>
              <a:lvl7pPr marL="914400" eaLnBrk="0" fontAlgn="base" hangingPunct="0">
                <a:spcBef>
                  <a:spcPct val="0"/>
                </a:spcBef>
                <a:spcAft>
                  <a:spcPct val="0"/>
                </a:spcAft>
                <a:defRPr sz="2400">
                  <a:solidFill>
                    <a:schemeClr val="tx1"/>
                  </a:solidFill>
                  <a:latin typeface="Arial" charset="0"/>
                  <a:ea typeface="ＭＳ Ｐゴシック" pitchFamily="-103" charset="-128"/>
                </a:defRPr>
              </a:lvl7pPr>
              <a:lvl8pPr marL="1371600" eaLnBrk="0" fontAlgn="base" hangingPunct="0">
                <a:spcBef>
                  <a:spcPct val="0"/>
                </a:spcBef>
                <a:spcAft>
                  <a:spcPct val="0"/>
                </a:spcAft>
                <a:defRPr sz="2400">
                  <a:solidFill>
                    <a:schemeClr val="tx1"/>
                  </a:solidFill>
                  <a:latin typeface="Arial" charset="0"/>
                  <a:ea typeface="ＭＳ Ｐゴシック" pitchFamily="-103" charset="-128"/>
                </a:defRPr>
              </a:lvl8pPr>
              <a:lvl9pPr marL="1828800" eaLnBrk="0" fontAlgn="base" hangingPunct="0">
                <a:spcBef>
                  <a:spcPct val="0"/>
                </a:spcBef>
                <a:spcAft>
                  <a:spcPct val="0"/>
                </a:spcAft>
                <a:defRPr sz="2400">
                  <a:solidFill>
                    <a:schemeClr val="tx1"/>
                  </a:solidFill>
                  <a:latin typeface="Arial" charset="0"/>
                  <a:ea typeface="ＭＳ Ｐゴシック" pitchFamily="-103" charset="-128"/>
                </a:defRPr>
              </a:lvl9pPr>
            </a:lstStyle>
            <a:p>
              <a:pPr eaLnBrk="1" hangingPunct="1">
                <a:defRPr/>
              </a:pPr>
              <a:endParaRPr lang="en-US" sz="1800" dirty="0"/>
            </a:p>
          </p:txBody>
        </p:sp>
        <p:sp>
          <p:nvSpPr>
            <p:cNvPr id="13" name="Freeform 12">
              <a:extLst>
                <a:ext uri="{FF2B5EF4-FFF2-40B4-BE49-F238E27FC236}">
                  <a16:creationId xmlns:a16="http://schemas.microsoft.com/office/drawing/2014/main" id="{CA8AF258-095D-4211-923A-1C5D5037151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sz="2400">
                  <a:solidFill>
                    <a:schemeClr val="tx1"/>
                  </a:solidFill>
                  <a:latin typeface="Arial" charset="0"/>
                  <a:ea typeface="ＭＳ Ｐゴシック" pitchFamily="-103" charset="-128"/>
                </a:defRPr>
              </a:lvl1pPr>
              <a:lvl2pPr marL="37931725" indent="-37474525" eaLnBrk="0" hangingPunct="0">
                <a:defRPr sz="2400">
                  <a:solidFill>
                    <a:schemeClr val="tx1"/>
                  </a:solidFill>
                  <a:latin typeface="Arial" charset="0"/>
                  <a:ea typeface="ＭＳ Ｐゴシック" pitchFamily="-103" charset="-128"/>
                </a:defRPr>
              </a:lvl2pPr>
              <a:lvl3pPr eaLnBrk="0" hangingPunct="0">
                <a:defRPr sz="2400">
                  <a:solidFill>
                    <a:schemeClr val="tx1"/>
                  </a:solidFill>
                  <a:latin typeface="Arial" charset="0"/>
                  <a:ea typeface="ＭＳ Ｐゴシック" pitchFamily="-103" charset="-128"/>
                </a:defRPr>
              </a:lvl3pPr>
              <a:lvl4pPr eaLnBrk="0" hangingPunct="0">
                <a:defRPr sz="2400">
                  <a:solidFill>
                    <a:schemeClr val="tx1"/>
                  </a:solidFill>
                  <a:latin typeface="Arial" charset="0"/>
                  <a:ea typeface="ＭＳ Ｐゴシック" pitchFamily="-103" charset="-128"/>
                </a:defRPr>
              </a:lvl4pPr>
              <a:lvl5pPr eaLnBrk="0" hangingPunct="0">
                <a:defRPr sz="2400">
                  <a:solidFill>
                    <a:schemeClr val="tx1"/>
                  </a:solidFill>
                  <a:latin typeface="Arial" charset="0"/>
                  <a:ea typeface="ＭＳ Ｐゴシック" pitchFamily="-103" charset="-128"/>
                </a:defRPr>
              </a:lvl5pPr>
              <a:lvl6pPr marL="457200" eaLnBrk="0" fontAlgn="base" hangingPunct="0">
                <a:spcBef>
                  <a:spcPct val="0"/>
                </a:spcBef>
                <a:spcAft>
                  <a:spcPct val="0"/>
                </a:spcAft>
                <a:defRPr sz="2400">
                  <a:solidFill>
                    <a:schemeClr val="tx1"/>
                  </a:solidFill>
                  <a:latin typeface="Arial" charset="0"/>
                  <a:ea typeface="ＭＳ Ｐゴシック" pitchFamily="-103" charset="-128"/>
                </a:defRPr>
              </a:lvl6pPr>
              <a:lvl7pPr marL="914400" eaLnBrk="0" fontAlgn="base" hangingPunct="0">
                <a:spcBef>
                  <a:spcPct val="0"/>
                </a:spcBef>
                <a:spcAft>
                  <a:spcPct val="0"/>
                </a:spcAft>
                <a:defRPr sz="2400">
                  <a:solidFill>
                    <a:schemeClr val="tx1"/>
                  </a:solidFill>
                  <a:latin typeface="Arial" charset="0"/>
                  <a:ea typeface="ＭＳ Ｐゴシック" pitchFamily="-103" charset="-128"/>
                </a:defRPr>
              </a:lvl7pPr>
              <a:lvl8pPr marL="1371600" eaLnBrk="0" fontAlgn="base" hangingPunct="0">
                <a:spcBef>
                  <a:spcPct val="0"/>
                </a:spcBef>
                <a:spcAft>
                  <a:spcPct val="0"/>
                </a:spcAft>
                <a:defRPr sz="2400">
                  <a:solidFill>
                    <a:schemeClr val="tx1"/>
                  </a:solidFill>
                  <a:latin typeface="Arial" charset="0"/>
                  <a:ea typeface="ＭＳ Ｐゴシック" pitchFamily="-103" charset="-128"/>
                </a:defRPr>
              </a:lvl8pPr>
              <a:lvl9pPr marL="1828800" eaLnBrk="0" fontAlgn="base" hangingPunct="0">
                <a:spcBef>
                  <a:spcPct val="0"/>
                </a:spcBef>
                <a:spcAft>
                  <a:spcPct val="0"/>
                </a:spcAft>
                <a:defRPr sz="2400">
                  <a:solidFill>
                    <a:schemeClr val="tx1"/>
                  </a:solidFill>
                  <a:latin typeface="Arial" charset="0"/>
                  <a:ea typeface="ＭＳ Ｐゴシック" pitchFamily="-103" charset="-128"/>
                </a:defRPr>
              </a:lvl9pPr>
            </a:lstStyle>
            <a:p>
              <a:pPr eaLnBrk="1" hangingPunct="1">
                <a:defRPr/>
              </a:pPr>
              <a:endParaRPr lang="en-US" sz="1800" dirty="0"/>
            </a:p>
          </p:txBody>
        </p:sp>
      </p:grpSp>
    </p:spTree>
  </p:cSld>
  <p:clrMap bg1="lt1" tx1="dk1" bg2="lt2" tx2="dk2" accent1="accent1" accent2="accent2" accent3="accent3" accent4="accent4" accent5="accent5" accent6="accent6" hlink="hlink" folHlink="folHlink"/>
  <p:sldLayoutIdLst>
    <p:sldLayoutId id="2147484698" r:id="rId1"/>
    <p:sldLayoutId id="2147484678" r:id="rId2"/>
    <p:sldLayoutId id="2147484699" r:id="rId3"/>
    <p:sldLayoutId id="2147484679" r:id="rId4"/>
    <p:sldLayoutId id="2147484680" r:id="rId5"/>
    <p:sldLayoutId id="2147484681" r:id="rId6"/>
    <p:sldLayoutId id="2147484682" r:id="rId7"/>
    <p:sldLayoutId id="2147484683" r:id="rId8"/>
    <p:sldLayoutId id="2147484700" r:id="rId9"/>
    <p:sldLayoutId id="2147484684" r:id="rId10"/>
    <p:sldLayoutId id="2147484685" r:id="rId11"/>
    <p:sldLayoutId id="2147484686" r:id="rId12"/>
  </p:sldLayoutIdLst>
  <p:txStyles>
    <p:titleStyle>
      <a:lvl1pPr algn="l" rtl="0" eaLnBrk="0" fontAlgn="base" hangingPunct="0">
        <a:spcBef>
          <a:spcPct val="0"/>
        </a:spcBef>
        <a:spcAft>
          <a:spcPct val="0"/>
        </a:spcAft>
        <a:defRPr sz="5000" kern="1200">
          <a:solidFill>
            <a:schemeClr val="tx2"/>
          </a:solidFill>
          <a:latin typeface="+mj-lt"/>
          <a:ea typeface="ＭＳ Ｐゴシック" pitchFamily="-103" charset="-128"/>
          <a:cs typeface="+mj-cs"/>
        </a:defRPr>
      </a:lvl1pPr>
      <a:lvl2pPr algn="l" rtl="0" eaLnBrk="0" fontAlgn="base" hangingPunct="0">
        <a:spcBef>
          <a:spcPct val="0"/>
        </a:spcBef>
        <a:spcAft>
          <a:spcPct val="0"/>
        </a:spcAft>
        <a:defRPr sz="5000">
          <a:solidFill>
            <a:schemeClr val="tx2"/>
          </a:solidFill>
          <a:latin typeface="Calibri" pitchFamily="-103" charset="0"/>
          <a:ea typeface="ＭＳ Ｐゴシック" pitchFamily="-103" charset="-128"/>
        </a:defRPr>
      </a:lvl2pPr>
      <a:lvl3pPr algn="l" rtl="0" eaLnBrk="0" fontAlgn="base" hangingPunct="0">
        <a:spcBef>
          <a:spcPct val="0"/>
        </a:spcBef>
        <a:spcAft>
          <a:spcPct val="0"/>
        </a:spcAft>
        <a:defRPr sz="5000">
          <a:solidFill>
            <a:schemeClr val="tx2"/>
          </a:solidFill>
          <a:latin typeface="Calibri" pitchFamily="-103" charset="0"/>
          <a:ea typeface="ＭＳ Ｐゴシック" pitchFamily="-103" charset="-128"/>
        </a:defRPr>
      </a:lvl3pPr>
      <a:lvl4pPr algn="l" rtl="0" eaLnBrk="0" fontAlgn="base" hangingPunct="0">
        <a:spcBef>
          <a:spcPct val="0"/>
        </a:spcBef>
        <a:spcAft>
          <a:spcPct val="0"/>
        </a:spcAft>
        <a:defRPr sz="5000">
          <a:solidFill>
            <a:schemeClr val="tx2"/>
          </a:solidFill>
          <a:latin typeface="Calibri" pitchFamily="-103" charset="0"/>
          <a:ea typeface="ＭＳ Ｐゴシック" pitchFamily="-103" charset="-128"/>
        </a:defRPr>
      </a:lvl4pPr>
      <a:lvl5pPr algn="l" rtl="0" eaLnBrk="0" fontAlgn="base" hangingPunct="0">
        <a:spcBef>
          <a:spcPct val="0"/>
        </a:spcBef>
        <a:spcAft>
          <a:spcPct val="0"/>
        </a:spcAft>
        <a:defRPr sz="5000">
          <a:solidFill>
            <a:schemeClr val="tx2"/>
          </a:solidFill>
          <a:latin typeface="Calibri" pitchFamily="-103" charset="0"/>
          <a:ea typeface="ＭＳ Ｐゴシック" pitchFamily="-103" charset="-128"/>
        </a:defRPr>
      </a:lvl5pPr>
      <a:lvl6pPr marL="457200" algn="l" rtl="0" fontAlgn="base">
        <a:spcBef>
          <a:spcPct val="0"/>
        </a:spcBef>
        <a:spcAft>
          <a:spcPct val="0"/>
        </a:spcAft>
        <a:defRPr sz="5000">
          <a:solidFill>
            <a:schemeClr val="tx2"/>
          </a:solidFill>
          <a:latin typeface="Calibri" pitchFamily="-103" charset="0"/>
        </a:defRPr>
      </a:lvl6pPr>
      <a:lvl7pPr marL="914400" algn="l" rtl="0" fontAlgn="base">
        <a:spcBef>
          <a:spcPct val="0"/>
        </a:spcBef>
        <a:spcAft>
          <a:spcPct val="0"/>
        </a:spcAft>
        <a:defRPr sz="5000">
          <a:solidFill>
            <a:schemeClr val="tx2"/>
          </a:solidFill>
          <a:latin typeface="Calibri" pitchFamily="-103" charset="0"/>
        </a:defRPr>
      </a:lvl7pPr>
      <a:lvl8pPr marL="1371600" algn="l" rtl="0" fontAlgn="base">
        <a:spcBef>
          <a:spcPct val="0"/>
        </a:spcBef>
        <a:spcAft>
          <a:spcPct val="0"/>
        </a:spcAft>
        <a:defRPr sz="5000">
          <a:solidFill>
            <a:schemeClr val="tx2"/>
          </a:solidFill>
          <a:latin typeface="Calibri" pitchFamily="-103" charset="0"/>
        </a:defRPr>
      </a:lvl8pPr>
      <a:lvl9pPr marL="1828800" algn="l" rtl="0" fontAlgn="base">
        <a:spcBef>
          <a:spcPct val="0"/>
        </a:spcBef>
        <a:spcAft>
          <a:spcPct val="0"/>
        </a:spcAft>
        <a:defRPr sz="5000">
          <a:solidFill>
            <a:schemeClr val="tx2"/>
          </a:solidFill>
          <a:latin typeface="Calibri" pitchFamily="-103"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82" charset="2"/>
        <a:buChar char=""/>
        <a:defRPr sz="2600" kern="1200">
          <a:solidFill>
            <a:schemeClr val="tx1"/>
          </a:solidFill>
          <a:latin typeface="+mn-lt"/>
          <a:ea typeface="ＭＳ Ｐゴシック" pitchFamily="-103"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82" charset="2"/>
        <a:buChar char=""/>
        <a:defRPr sz="2400" kern="1200">
          <a:solidFill>
            <a:schemeClr val="tx1"/>
          </a:solidFill>
          <a:latin typeface="+mn-lt"/>
          <a:ea typeface="ＭＳ Ｐゴシック" pitchFamily="-103"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82" charset="2"/>
        <a:buChar char=""/>
        <a:defRPr sz="2100" kern="1200">
          <a:solidFill>
            <a:schemeClr val="tx1"/>
          </a:solidFill>
          <a:latin typeface="+mn-lt"/>
          <a:ea typeface="ＭＳ Ｐゴシック" pitchFamily="-103"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82" charset="2"/>
        <a:buChar char=""/>
        <a:defRPr sz="2000" kern="1200">
          <a:solidFill>
            <a:schemeClr val="tx1"/>
          </a:solidFill>
          <a:latin typeface="+mn-lt"/>
          <a:ea typeface="ＭＳ Ｐゴシック" pitchFamily="-103"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82" charset="2"/>
        <a:buChar char=""/>
        <a:defRPr sz="2000" kern="1200">
          <a:solidFill>
            <a:schemeClr val="tx1"/>
          </a:solidFill>
          <a:latin typeface="+mn-lt"/>
          <a:ea typeface="ＭＳ Ｐゴシック" pitchFamily="-103"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7609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F736D74-D8A3-43A5-85E8-D184C53834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Text Placeholder 2">
            <a:extLst>
              <a:ext uri="{FF2B5EF4-FFF2-40B4-BE49-F238E27FC236}">
                <a16:creationId xmlns:a16="http://schemas.microsoft.com/office/drawing/2014/main" id="{EDF48940-7140-41EA-835B-49B91F1B41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C4C13A3B-D7FA-4F78-8054-0D6F9B91697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itchFamily="-103" charset="-128"/>
              </a:defRPr>
            </a:lvl1pPr>
          </a:lstStyle>
          <a:p>
            <a:pPr>
              <a:defRPr/>
            </a:pPr>
            <a:fld id="{D1BFF87F-27D2-4BCE-AD4C-73EF467AE00C}" type="datetime1">
              <a:rPr lang="en-CA"/>
              <a:pPr>
                <a:defRPr/>
              </a:pPr>
              <a:t>2020-02-24</a:t>
            </a:fld>
            <a:endParaRPr lang="en-CA" dirty="0"/>
          </a:p>
        </p:txBody>
      </p:sp>
      <p:sp>
        <p:nvSpPr>
          <p:cNvPr id="5" name="Footer Placeholder 4">
            <a:extLst>
              <a:ext uri="{FF2B5EF4-FFF2-40B4-BE49-F238E27FC236}">
                <a16:creationId xmlns:a16="http://schemas.microsoft.com/office/drawing/2014/main" id="{39B21A48-E1C6-40EA-8390-65AD68D0D3A6}"/>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pitchFamily="-103" charset="-128"/>
              </a:defRPr>
            </a:lvl1pPr>
          </a:lstStyle>
          <a:p>
            <a:pPr>
              <a:defRPr/>
            </a:pPr>
            <a:endParaRPr lang="en-CA" dirty="0"/>
          </a:p>
        </p:txBody>
      </p:sp>
      <p:sp>
        <p:nvSpPr>
          <p:cNvPr id="6" name="Slide Number Placeholder 5">
            <a:extLst>
              <a:ext uri="{FF2B5EF4-FFF2-40B4-BE49-F238E27FC236}">
                <a16:creationId xmlns:a16="http://schemas.microsoft.com/office/drawing/2014/main" id="{FFC6E7E2-6E6B-40BA-B3CE-6979C327583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F2DC05-26C6-4044-9180-FB47FCE5070C}" type="slidenum">
              <a:rPr lang="en-CA" altLang="fr-FR"/>
              <a:pPr>
                <a:defRPr/>
              </a:pPr>
              <a:t>‹#›</a:t>
            </a:fld>
            <a:endParaRPr lang="en-CA" altLang="fr-FR" dirty="0"/>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3" charset="-128"/>
          <a:cs typeface="+mj-cs"/>
        </a:defRPr>
      </a:lvl1pPr>
      <a:lvl2pPr algn="ctr" rtl="0" eaLnBrk="0" fontAlgn="base" hangingPunct="0">
        <a:spcBef>
          <a:spcPct val="0"/>
        </a:spcBef>
        <a:spcAft>
          <a:spcPct val="0"/>
        </a:spcAft>
        <a:defRPr sz="4400">
          <a:solidFill>
            <a:schemeClr val="tx1"/>
          </a:solidFill>
          <a:latin typeface="Calibri" pitchFamily="-103" charset="0"/>
          <a:ea typeface="ＭＳ Ｐゴシック" pitchFamily="-103" charset="-128"/>
        </a:defRPr>
      </a:lvl2pPr>
      <a:lvl3pPr algn="ctr" rtl="0" eaLnBrk="0" fontAlgn="base" hangingPunct="0">
        <a:spcBef>
          <a:spcPct val="0"/>
        </a:spcBef>
        <a:spcAft>
          <a:spcPct val="0"/>
        </a:spcAft>
        <a:defRPr sz="4400">
          <a:solidFill>
            <a:schemeClr val="tx1"/>
          </a:solidFill>
          <a:latin typeface="Calibri" pitchFamily="-103" charset="0"/>
          <a:ea typeface="ＭＳ Ｐゴシック" pitchFamily="-103" charset="-128"/>
        </a:defRPr>
      </a:lvl3pPr>
      <a:lvl4pPr algn="ctr" rtl="0" eaLnBrk="0" fontAlgn="base" hangingPunct="0">
        <a:spcBef>
          <a:spcPct val="0"/>
        </a:spcBef>
        <a:spcAft>
          <a:spcPct val="0"/>
        </a:spcAft>
        <a:defRPr sz="4400">
          <a:solidFill>
            <a:schemeClr val="tx1"/>
          </a:solidFill>
          <a:latin typeface="Calibri" pitchFamily="-103" charset="0"/>
          <a:ea typeface="ＭＳ Ｐゴシック" pitchFamily="-103" charset="-128"/>
        </a:defRPr>
      </a:lvl4pPr>
      <a:lvl5pPr algn="ctr" rtl="0" eaLnBrk="0" fontAlgn="base" hangingPunct="0">
        <a:spcBef>
          <a:spcPct val="0"/>
        </a:spcBef>
        <a:spcAft>
          <a:spcPct val="0"/>
        </a:spcAft>
        <a:defRPr sz="4400">
          <a:solidFill>
            <a:schemeClr val="tx1"/>
          </a:solidFill>
          <a:latin typeface="Calibri" pitchFamily="-103" charset="0"/>
          <a:ea typeface="ＭＳ Ｐゴシック" pitchFamily="-103" charset="-128"/>
        </a:defRPr>
      </a:lvl5pPr>
      <a:lvl6pPr marL="457200" algn="ctr" rtl="0" fontAlgn="base">
        <a:spcBef>
          <a:spcPct val="0"/>
        </a:spcBef>
        <a:spcAft>
          <a:spcPct val="0"/>
        </a:spcAft>
        <a:defRPr sz="4400">
          <a:solidFill>
            <a:schemeClr val="tx1"/>
          </a:solidFill>
          <a:latin typeface="Calibri" pitchFamily="-103" charset="0"/>
        </a:defRPr>
      </a:lvl6pPr>
      <a:lvl7pPr marL="914400" algn="ctr" rtl="0" fontAlgn="base">
        <a:spcBef>
          <a:spcPct val="0"/>
        </a:spcBef>
        <a:spcAft>
          <a:spcPct val="0"/>
        </a:spcAft>
        <a:defRPr sz="4400">
          <a:solidFill>
            <a:schemeClr val="tx1"/>
          </a:solidFill>
          <a:latin typeface="Calibri" pitchFamily="-103" charset="0"/>
        </a:defRPr>
      </a:lvl7pPr>
      <a:lvl8pPr marL="1371600" algn="ctr" rtl="0" fontAlgn="base">
        <a:spcBef>
          <a:spcPct val="0"/>
        </a:spcBef>
        <a:spcAft>
          <a:spcPct val="0"/>
        </a:spcAft>
        <a:defRPr sz="4400">
          <a:solidFill>
            <a:schemeClr val="tx1"/>
          </a:solidFill>
          <a:latin typeface="Calibri" pitchFamily="-103" charset="0"/>
        </a:defRPr>
      </a:lvl8pPr>
      <a:lvl9pPr marL="1828800" algn="ctr" rtl="0" fontAlgn="base">
        <a:spcBef>
          <a:spcPct val="0"/>
        </a:spcBef>
        <a:spcAft>
          <a:spcPct val="0"/>
        </a:spcAft>
        <a:defRPr sz="4400">
          <a:solidFill>
            <a:schemeClr val="tx1"/>
          </a:solidFill>
          <a:latin typeface="Calibri" pitchFamily="-103"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3"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3"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3"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3"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nlife.ca/audio/andrew-fountain-stories-god-who-three-one"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2E2F-9D25-422C-9735-8C0BD762A21F}"/>
              </a:ext>
            </a:extLst>
          </p:cNvPr>
          <p:cNvSpPr>
            <a:spLocks noGrp="1"/>
          </p:cNvSpPr>
          <p:nvPr>
            <p:ph type="ctrTitle"/>
          </p:nvPr>
        </p:nvSpPr>
        <p:spPr>
          <a:xfrm>
            <a:off x="518135" y="1148278"/>
            <a:ext cx="8091686" cy="1944216"/>
          </a:xfrm>
          <a:ln>
            <a:miter lim="800000"/>
            <a:headEnd/>
            <a:tailEnd/>
          </a:ln>
        </p:spPr>
        <p:txBody>
          <a:bodyPr>
            <a:normAutofit fontScale="90000"/>
            <a:scene3d>
              <a:camera prst="orthographicFront"/>
              <a:lightRig rig="soft" dir="t"/>
            </a:scene3d>
          </a:bodyPr>
          <a:lstStyle/>
          <a:p>
            <a:pPr algn="ctr" eaLnBrk="1" fontAlgn="auto" hangingPunct="1">
              <a:spcAft>
                <a:spcPts val="0"/>
              </a:spcAft>
              <a:defRPr/>
            </a:pPr>
            <a:br>
              <a:rPr lang="en-US" dirty="0">
                <a:solidFill>
                  <a:schemeClr val="tx1"/>
                </a:solidFill>
              </a:rPr>
            </a:br>
            <a:br>
              <a:rPr lang="en-US" dirty="0">
                <a:solidFill>
                  <a:schemeClr val="tx1"/>
                </a:solidFill>
              </a:rPr>
            </a:br>
            <a:r>
              <a:rPr lang="en-US" dirty="0">
                <a:solidFill>
                  <a:schemeClr val="tx1"/>
                </a:solidFill>
              </a:rPr>
              <a:t>Using the CRPD to Advance the Right to Health </a:t>
            </a:r>
            <a:endParaRPr lang="en-US" sz="4400" dirty="0">
              <a:solidFill>
                <a:schemeClr val="tx1"/>
              </a:solidFill>
            </a:endParaRPr>
          </a:p>
        </p:txBody>
      </p:sp>
      <p:sp>
        <p:nvSpPr>
          <p:cNvPr id="7171" name="Subtitle 2">
            <a:extLst>
              <a:ext uri="{FF2B5EF4-FFF2-40B4-BE49-F238E27FC236}">
                <a16:creationId xmlns:a16="http://schemas.microsoft.com/office/drawing/2014/main" id="{04C985D1-BF9C-4388-855E-DFB1BF944567}"/>
              </a:ext>
            </a:extLst>
          </p:cNvPr>
          <p:cNvSpPr>
            <a:spLocks noGrp="1"/>
          </p:cNvSpPr>
          <p:nvPr>
            <p:ph type="subTitle" idx="1"/>
          </p:nvPr>
        </p:nvSpPr>
        <p:spPr>
          <a:xfrm>
            <a:off x="892788" y="3628765"/>
            <a:ext cx="7127875" cy="1479798"/>
          </a:xfrm>
        </p:spPr>
        <p:txBody>
          <a:bodyPr/>
          <a:lstStyle/>
          <a:p>
            <a:pPr marR="0" algn="ctr" eaLnBrk="1" hangingPunct="1"/>
            <a:r>
              <a:rPr lang="en-US" altLang="en-US" sz="2800" b="1" dirty="0">
                <a:latin typeface="Calibri" panose="020F0502020204030204" pitchFamily="34" charset="0"/>
                <a:ea typeface="ＭＳ Ｐゴシック" panose="020B0600070205080204" pitchFamily="34" charset="-128"/>
              </a:rPr>
              <a:t>Melanie Benard</a:t>
            </a:r>
          </a:p>
          <a:p>
            <a:pPr marR="0" algn="ctr" eaLnBrk="1" hangingPunct="1"/>
            <a:r>
              <a:rPr lang="en-US" altLang="en-US" sz="2800" dirty="0">
                <a:latin typeface="Calibri" panose="020F0502020204030204" pitchFamily="34" charset="0"/>
                <a:ea typeface="ＭＳ Ｐゴシック" panose="020B0600070205080204" pitchFamily="34" charset="-128"/>
              </a:rPr>
              <a:t>Empower U Webinar Series</a:t>
            </a:r>
          </a:p>
          <a:p>
            <a:pPr marR="0" algn="ctr" eaLnBrk="1" hangingPunct="1"/>
            <a:r>
              <a:rPr lang="en-US" altLang="en-US" sz="2800" dirty="0">
                <a:latin typeface="Calibri" panose="020F0502020204030204" pitchFamily="34" charset="0"/>
                <a:ea typeface="ＭＳ Ｐゴシック" panose="020B0600070205080204" pitchFamily="34" charset="-128"/>
              </a:rPr>
              <a:t>February 26, 2020</a:t>
            </a:r>
          </a:p>
          <a:p>
            <a:pPr marR="0" eaLnBrk="1" hangingPunct="1"/>
            <a:endParaRPr lang="en-US" altLang="en-US" sz="2400" dirty="0">
              <a:ea typeface="ＭＳ Ｐゴシック" panose="020B0600070205080204" pitchFamily="34" charset="-128"/>
            </a:endParaRPr>
          </a:p>
        </p:txBody>
      </p:sp>
      <p:pic>
        <p:nvPicPr>
          <p:cNvPr id="8" name="Picture 7" descr="Logo of the Canadian Health Coalition">
            <a:extLst>
              <a:ext uri="{FF2B5EF4-FFF2-40B4-BE49-F238E27FC236}">
                <a16:creationId xmlns:a16="http://schemas.microsoft.com/office/drawing/2014/main" id="{8051E19B-DC33-4C2B-B6F9-86AD7D2B14BB}"/>
              </a:ext>
            </a:extLst>
          </p:cNvPr>
          <p:cNvPicPr>
            <a:picLocks noChangeAspect="1"/>
          </p:cNvPicPr>
          <p:nvPr/>
        </p:nvPicPr>
        <p:blipFill>
          <a:blip r:embed="rId3"/>
          <a:stretch>
            <a:fillRect/>
          </a:stretch>
        </p:blipFill>
        <p:spPr>
          <a:xfrm>
            <a:off x="3199666" y="5517232"/>
            <a:ext cx="2514117" cy="900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683568" y="980728"/>
            <a:ext cx="7423572"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000" dirty="0">
                <a:latin typeface="+mj-lt"/>
              </a:rPr>
              <a:t>Raise awareness of the human rights, dignity, autonomy and needs of people with disabilities </a:t>
            </a:r>
          </a:p>
          <a:p>
            <a:pPr marL="571500" indent="-571500" algn="ctr">
              <a:spcBef>
                <a:spcPts val="1000"/>
              </a:spcBef>
              <a:spcAft>
                <a:spcPts val="2400"/>
              </a:spcAft>
              <a:buFont typeface="Arial" panose="020B0604020202020204" pitchFamily="34" charset="0"/>
              <a:buChar char="•"/>
              <a:defRPr/>
            </a:pPr>
            <a:r>
              <a:rPr lang="en-US" sz="4000" dirty="0">
                <a:latin typeface="+mj-lt"/>
              </a:rPr>
              <a:t>Training </a:t>
            </a:r>
          </a:p>
          <a:p>
            <a:pPr marL="571500" indent="-571500" algn="ctr">
              <a:spcBef>
                <a:spcPts val="1000"/>
              </a:spcBef>
              <a:spcAft>
                <a:spcPts val="2400"/>
              </a:spcAft>
              <a:buFont typeface="Arial" panose="020B0604020202020204" pitchFamily="34" charset="0"/>
              <a:buChar char="•"/>
              <a:defRPr/>
            </a:pPr>
            <a:r>
              <a:rPr lang="en-US" sz="4000" dirty="0">
                <a:latin typeface="+mj-lt"/>
              </a:rPr>
              <a:t>Ethical standards</a:t>
            </a:r>
            <a:endParaRPr lang="en-CA" sz="4000" dirty="0">
              <a:latin typeface="+mj-lt"/>
            </a:endParaRPr>
          </a:p>
        </p:txBody>
      </p:sp>
    </p:spTree>
    <p:extLst>
      <p:ext uri="{BB962C8B-B14F-4D97-AF65-F5344CB8AC3E}">
        <p14:creationId xmlns:p14="http://schemas.microsoft.com/office/powerpoint/2010/main" val="16194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860214" y="1844824"/>
            <a:ext cx="7423572"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000" dirty="0">
                <a:latin typeface="+mj-lt"/>
              </a:rPr>
              <a:t>Prohibit discrimination in health and life insurance </a:t>
            </a:r>
            <a:endParaRPr lang="en-CA" sz="4000" dirty="0">
              <a:latin typeface="+mj-lt"/>
            </a:endParaRPr>
          </a:p>
        </p:txBody>
      </p:sp>
    </p:spTree>
    <p:extLst>
      <p:ext uri="{BB962C8B-B14F-4D97-AF65-F5344CB8AC3E}">
        <p14:creationId xmlns:p14="http://schemas.microsoft.com/office/powerpoint/2010/main" val="1045288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683568" y="1412776"/>
            <a:ext cx="7423572"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000" dirty="0">
                <a:latin typeface="+mj-lt"/>
              </a:rPr>
              <a:t>Prevent discriminatory denial of health care or food and fluids based on disability. </a:t>
            </a:r>
            <a:endParaRPr lang="en-CA" sz="4000" dirty="0">
              <a:latin typeface="+mj-lt"/>
            </a:endParaRPr>
          </a:p>
        </p:txBody>
      </p:sp>
    </p:spTree>
    <p:extLst>
      <p:ext uri="{BB962C8B-B14F-4D97-AF65-F5344CB8AC3E}">
        <p14:creationId xmlns:p14="http://schemas.microsoft.com/office/powerpoint/2010/main" val="387447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971600" y="1268760"/>
            <a:ext cx="6926263" cy="4679950"/>
          </a:xfrm>
        </p:spPr>
        <p:txBody>
          <a:bodyPr/>
          <a:lstStyle/>
          <a:p>
            <a:pPr algn="ctr">
              <a:spcBef>
                <a:spcPts val="1000"/>
              </a:spcBef>
              <a:spcAft>
                <a:spcPts val="2400"/>
              </a:spcAft>
              <a:defRPr/>
            </a:pPr>
            <a:r>
              <a:rPr lang="en-CA" sz="6000" b="1" u="sng" dirty="0">
                <a:latin typeface="+mj-lt"/>
              </a:rPr>
              <a:t>CRPD </a:t>
            </a:r>
          </a:p>
          <a:p>
            <a:pPr algn="ctr">
              <a:spcBef>
                <a:spcPts val="1000"/>
              </a:spcBef>
              <a:spcAft>
                <a:spcPts val="2400"/>
              </a:spcAft>
              <a:defRPr/>
            </a:pPr>
            <a:r>
              <a:rPr lang="en-CA" sz="4600" b="1" dirty="0">
                <a:latin typeface="+mj-lt"/>
              </a:rPr>
              <a:t>Article 26: </a:t>
            </a:r>
          </a:p>
          <a:p>
            <a:pPr algn="ctr">
              <a:spcBef>
                <a:spcPts val="1000"/>
              </a:spcBef>
              <a:spcAft>
                <a:spcPts val="2400"/>
              </a:spcAft>
              <a:defRPr/>
            </a:pPr>
            <a:r>
              <a:rPr lang="en-CA" sz="4600" b="1" dirty="0">
                <a:latin typeface="+mj-lt"/>
              </a:rPr>
              <a:t>The Right to Rehabilitation</a:t>
            </a:r>
          </a:p>
        </p:txBody>
      </p:sp>
    </p:spTree>
    <p:extLst>
      <p:ext uri="{BB962C8B-B14F-4D97-AF65-F5344CB8AC3E}">
        <p14:creationId xmlns:p14="http://schemas.microsoft.com/office/powerpoint/2010/main" val="353680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744804" y="1556792"/>
            <a:ext cx="7314056" cy="4914900"/>
          </a:xfrm>
        </p:spPr>
        <p:txBody>
          <a:bodyPr/>
          <a:lstStyle/>
          <a:p>
            <a:pPr algn="ctr">
              <a:spcBef>
                <a:spcPts val="1000"/>
              </a:spcBef>
              <a:spcAft>
                <a:spcPts val="1800"/>
              </a:spcAft>
              <a:defRPr/>
            </a:pPr>
            <a:r>
              <a:rPr lang="en-CA" sz="4000" b="1" u="sng" dirty="0">
                <a:latin typeface="+mj-lt"/>
              </a:rPr>
              <a:t>Right to Rehabilitation (Art.26)</a:t>
            </a:r>
          </a:p>
          <a:p>
            <a:pPr marL="982663" lvl="1" indent="-342900">
              <a:spcBef>
                <a:spcPts val="1000"/>
              </a:spcBef>
              <a:spcAft>
                <a:spcPts val="600"/>
              </a:spcAft>
              <a:buFont typeface="Arial" panose="020B0604020202020204" pitchFamily="34" charset="0"/>
              <a:buChar char="•"/>
              <a:defRPr/>
            </a:pPr>
            <a:r>
              <a:rPr lang="en-CA" sz="4000" dirty="0">
                <a:latin typeface="+mj-lt"/>
              </a:rPr>
              <a:t>Maximum independence</a:t>
            </a:r>
          </a:p>
          <a:p>
            <a:pPr marL="982663" lvl="1" indent="-342900">
              <a:spcBef>
                <a:spcPts val="1000"/>
              </a:spcBef>
              <a:spcAft>
                <a:spcPts val="600"/>
              </a:spcAft>
              <a:buFont typeface="Arial" panose="020B0604020202020204" pitchFamily="34" charset="0"/>
              <a:buChar char="•"/>
              <a:defRPr/>
            </a:pPr>
            <a:r>
              <a:rPr lang="en-CA" sz="4000" dirty="0">
                <a:latin typeface="+mj-lt"/>
              </a:rPr>
              <a:t>Early intervention</a:t>
            </a:r>
          </a:p>
          <a:p>
            <a:pPr marL="982663" lvl="1" indent="-342900">
              <a:spcBef>
                <a:spcPts val="1000"/>
              </a:spcBef>
              <a:spcAft>
                <a:spcPts val="600"/>
              </a:spcAft>
              <a:buFont typeface="Arial" panose="020B0604020202020204" pitchFamily="34" charset="0"/>
              <a:buChar char="•"/>
              <a:defRPr/>
            </a:pPr>
            <a:r>
              <a:rPr lang="en-CA" sz="4000" dirty="0">
                <a:latin typeface="+mj-lt"/>
              </a:rPr>
              <a:t>Multidisciplinary evaluations</a:t>
            </a:r>
          </a:p>
          <a:p>
            <a:pPr marL="982663" lvl="1" indent="-342900">
              <a:spcBef>
                <a:spcPts val="1000"/>
              </a:spcBef>
              <a:spcAft>
                <a:spcPts val="600"/>
              </a:spcAft>
              <a:buFont typeface="Arial" panose="020B0604020202020204" pitchFamily="34" charset="0"/>
              <a:buChar char="•"/>
              <a:defRPr/>
            </a:pPr>
            <a:r>
              <a:rPr lang="en-CA" sz="4000" dirty="0">
                <a:latin typeface="+mj-lt"/>
              </a:rPr>
              <a:t>Inclusion in the community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1108075" y="1341438"/>
            <a:ext cx="6926263" cy="4914900"/>
          </a:xfrm>
        </p:spPr>
        <p:txBody>
          <a:bodyPr/>
          <a:lstStyle/>
          <a:p>
            <a:pPr algn="ctr">
              <a:spcBef>
                <a:spcPts val="1000"/>
              </a:spcBef>
              <a:spcAft>
                <a:spcPts val="1800"/>
              </a:spcAft>
              <a:defRPr/>
            </a:pPr>
            <a:r>
              <a:rPr lang="en-CA" sz="4000" b="1" u="sng" dirty="0">
                <a:latin typeface="+mj-lt"/>
              </a:rPr>
              <a:t>Right to Rehabilitation (Art.26)</a:t>
            </a:r>
          </a:p>
          <a:p>
            <a:pPr marL="982663" lvl="1" indent="-342900">
              <a:spcBef>
                <a:spcPts val="1000"/>
              </a:spcBef>
              <a:spcAft>
                <a:spcPts val="600"/>
              </a:spcAft>
              <a:buFont typeface="Arial" panose="020B0604020202020204" pitchFamily="34" charset="0"/>
              <a:buChar char="•"/>
              <a:defRPr/>
            </a:pPr>
            <a:r>
              <a:rPr lang="en-CA" sz="4000" dirty="0">
                <a:latin typeface="+mj-lt"/>
              </a:rPr>
              <a:t>Voluntary participation</a:t>
            </a:r>
          </a:p>
          <a:p>
            <a:pPr marL="982663" lvl="1" indent="-342900">
              <a:spcBef>
                <a:spcPts val="1000"/>
              </a:spcBef>
              <a:spcAft>
                <a:spcPts val="600"/>
              </a:spcAft>
              <a:buFont typeface="Arial" panose="020B0604020202020204" pitchFamily="34" charset="0"/>
              <a:buChar char="•"/>
              <a:defRPr/>
            </a:pPr>
            <a:r>
              <a:rPr lang="en-CA" sz="4000" dirty="0">
                <a:latin typeface="+mj-lt"/>
              </a:rPr>
              <a:t>Rural and urban</a:t>
            </a:r>
          </a:p>
          <a:p>
            <a:pPr marL="982663" lvl="1" indent="-342900">
              <a:spcBef>
                <a:spcPts val="1000"/>
              </a:spcBef>
              <a:spcAft>
                <a:spcPts val="600"/>
              </a:spcAft>
              <a:buFont typeface="Arial" panose="020B0604020202020204" pitchFamily="34" charset="0"/>
              <a:buChar char="•"/>
              <a:defRPr/>
            </a:pPr>
            <a:r>
              <a:rPr lang="en-CA" sz="4000" dirty="0">
                <a:latin typeface="+mj-lt"/>
              </a:rPr>
              <a:t>Training for professionals</a:t>
            </a:r>
          </a:p>
          <a:p>
            <a:pPr marL="982663" lvl="1" indent="-342900">
              <a:spcBef>
                <a:spcPts val="1000"/>
              </a:spcBef>
              <a:spcAft>
                <a:spcPts val="600"/>
              </a:spcAft>
              <a:buFont typeface="Arial" panose="020B0604020202020204" pitchFamily="34" charset="0"/>
              <a:buChar char="•"/>
              <a:defRPr/>
            </a:pPr>
            <a:r>
              <a:rPr lang="en-CA" sz="4000" dirty="0">
                <a:latin typeface="+mj-lt"/>
              </a:rPr>
              <a:t>Assistive devices and technologies</a:t>
            </a:r>
          </a:p>
        </p:txBody>
      </p:sp>
    </p:spTree>
    <p:extLst>
      <p:ext uri="{BB962C8B-B14F-4D97-AF65-F5344CB8AC3E}">
        <p14:creationId xmlns:p14="http://schemas.microsoft.com/office/powerpoint/2010/main" val="46933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AE91-E663-48F0-8E0F-043389DC1DCF}"/>
              </a:ext>
            </a:extLst>
          </p:cNvPr>
          <p:cNvSpPr>
            <a:spLocks noGrp="1"/>
          </p:cNvSpPr>
          <p:nvPr>
            <p:ph type="title"/>
          </p:nvPr>
        </p:nvSpPr>
        <p:spPr>
          <a:xfrm>
            <a:off x="395536" y="1340768"/>
            <a:ext cx="7772400" cy="1362456"/>
          </a:xfrm>
        </p:spPr>
        <p:txBody>
          <a:bodyPr/>
          <a:lstStyle/>
          <a:p>
            <a:pPr algn="ctr"/>
            <a:r>
              <a:rPr lang="en-CA" dirty="0">
                <a:solidFill>
                  <a:schemeClr val="tx1"/>
                </a:solidFill>
              </a:rPr>
              <a:t>Canada’s Legal Framework</a:t>
            </a:r>
          </a:p>
        </p:txBody>
      </p:sp>
      <p:pic>
        <p:nvPicPr>
          <p:cNvPr id="5" name="Picture 4" descr="Image of some law books and a judge's gavel. ">
            <a:extLst>
              <a:ext uri="{FF2B5EF4-FFF2-40B4-BE49-F238E27FC236}">
                <a16:creationId xmlns:a16="http://schemas.microsoft.com/office/drawing/2014/main" id="{0343F931-292F-4CFB-A0F1-637FC66DB9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47978" y="3069867"/>
            <a:ext cx="3904208" cy="2928156"/>
          </a:xfrm>
          <a:prstGeom prst="rect">
            <a:avLst/>
          </a:prstGeom>
        </p:spPr>
      </p:pic>
    </p:spTree>
    <p:extLst>
      <p:ext uri="{BB962C8B-B14F-4D97-AF65-F5344CB8AC3E}">
        <p14:creationId xmlns:p14="http://schemas.microsoft.com/office/powerpoint/2010/main" val="374342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679795" y="760151"/>
            <a:ext cx="7772400" cy="906376"/>
          </a:xfrm>
        </p:spPr>
        <p:txBody>
          <a:bodyPr/>
          <a:lstStyle/>
          <a:p>
            <a:pPr algn="ctr"/>
            <a:r>
              <a:rPr lang="en-CA" sz="4600" dirty="0">
                <a:solidFill>
                  <a:schemeClr val="tx1"/>
                </a:solidFill>
              </a:rPr>
              <a:t>Legal Framework</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530352" y="1916832"/>
            <a:ext cx="8218112" cy="4176464"/>
          </a:xfrm>
        </p:spPr>
        <p:txBody>
          <a:bodyPr/>
          <a:lstStyle/>
          <a:p>
            <a:pPr marL="457200" indent="-457200">
              <a:spcBef>
                <a:spcPts val="1200"/>
              </a:spcBef>
              <a:spcAft>
                <a:spcPts val="1200"/>
              </a:spcAft>
              <a:buFont typeface="Arial" panose="020B0604020202020204" pitchFamily="34" charset="0"/>
              <a:buChar char="•"/>
            </a:pPr>
            <a:r>
              <a:rPr lang="en-CA" sz="3500" b="1" dirty="0">
                <a:latin typeface="+mj-lt"/>
              </a:rPr>
              <a:t>Who controls health care in Canada?</a:t>
            </a:r>
          </a:p>
          <a:p>
            <a:pPr marL="1096963" lvl="1" indent="-457200">
              <a:spcBef>
                <a:spcPts val="1200"/>
              </a:spcBef>
              <a:spcAft>
                <a:spcPts val="1200"/>
              </a:spcAft>
              <a:buFont typeface="Arial" panose="020B0604020202020204" pitchFamily="34" charset="0"/>
              <a:buChar char="•"/>
            </a:pPr>
            <a:r>
              <a:rPr lang="en-CA" sz="3200" b="1" dirty="0">
                <a:latin typeface="+mj-lt"/>
              </a:rPr>
              <a:t>Provinces:</a:t>
            </a:r>
          </a:p>
          <a:p>
            <a:pPr marL="1644650" lvl="3" indent="-457200">
              <a:spcBef>
                <a:spcPts val="1200"/>
              </a:spcBef>
              <a:spcAft>
                <a:spcPts val="1200"/>
              </a:spcAft>
              <a:buFont typeface="Wingdings" panose="05000000000000000000" pitchFamily="2" charset="2"/>
              <a:buChar char="Ø"/>
            </a:pPr>
            <a:r>
              <a:rPr lang="en-CA" sz="3200" dirty="0">
                <a:latin typeface="+mj-lt"/>
              </a:rPr>
              <a:t>Hospitals, health care workers, insurance</a:t>
            </a:r>
          </a:p>
          <a:p>
            <a:pPr marL="1096963" lvl="1" indent="-457200">
              <a:spcBef>
                <a:spcPts val="1200"/>
              </a:spcBef>
              <a:spcAft>
                <a:spcPts val="1200"/>
              </a:spcAft>
              <a:buFont typeface="Arial" panose="020B0604020202020204" pitchFamily="34" charset="0"/>
              <a:buChar char="•"/>
            </a:pPr>
            <a:r>
              <a:rPr lang="en-CA" sz="3200" b="1" dirty="0">
                <a:latin typeface="+mj-lt"/>
              </a:rPr>
              <a:t>Federal government:</a:t>
            </a:r>
          </a:p>
          <a:p>
            <a:pPr marL="1644650" lvl="3" indent="-457200">
              <a:spcBef>
                <a:spcPts val="1200"/>
              </a:spcBef>
              <a:spcAft>
                <a:spcPts val="1200"/>
              </a:spcAft>
              <a:buFont typeface="Wingdings" panose="05000000000000000000" pitchFamily="2" charset="2"/>
              <a:buChar char="Ø"/>
            </a:pPr>
            <a:r>
              <a:rPr lang="en-CA" sz="3200" dirty="0">
                <a:latin typeface="+mj-lt"/>
              </a:rPr>
              <a:t>Funding, Indigenous, refugees, military</a:t>
            </a:r>
          </a:p>
          <a:p>
            <a:endParaRPr lang="en-CA" sz="1500" dirty="0">
              <a:latin typeface="+mj-lt"/>
            </a:endParaRPr>
          </a:p>
        </p:txBody>
      </p:sp>
    </p:spTree>
    <p:extLst>
      <p:ext uri="{BB962C8B-B14F-4D97-AF65-F5344CB8AC3E}">
        <p14:creationId xmlns:p14="http://schemas.microsoft.com/office/powerpoint/2010/main" val="346212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679795" y="760151"/>
            <a:ext cx="7772400" cy="906376"/>
          </a:xfrm>
        </p:spPr>
        <p:txBody>
          <a:bodyPr/>
          <a:lstStyle/>
          <a:p>
            <a:pPr algn="ctr"/>
            <a:r>
              <a:rPr lang="en-CA" sz="4600" dirty="0">
                <a:solidFill>
                  <a:schemeClr val="tx1"/>
                </a:solidFill>
              </a:rPr>
              <a:t>Legal Framework</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530352" y="1916832"/>
            <a:ext cx="8218112" cy="4176464"/>
          </a:xfrm>
        </p:spPr>
        <p:txBody>
          <a:bodyPr/>
          <a:lstStyle/>
          <a:p>
            <a:pPr marL="457200" indent="-457200">
              <a:spcBef>
                <a:spcPts val="1200"/>
              </a:spcBef>
              <a:spcAft>
                <a:spcPts val="1200"/>
              </a:spcAft>
              <a:buFont typeface="Arial" panose="020B0604020202020204" pitchFamily="34" charset="0"/>
              <a:buChar char="•"/>
            </a:pPr>
            <a:r>
              <a:rPr lang="en-CA" sz="3600" b="1" dirty="0">
                <a:latin typeface="+mj-lt"/>
              </a:rPr>
              <a:t>Charter of Rights and Freedoms</a:t>
            </a:r>
          </a:p>
          <a:p>
            <a:pPr marL="1096963" lvl="1" indent="-457200">
              <a:spcBef>
                <a:spcPts val="1200"/>
              </a:spcBef>
              <a:spcAft>
                <a:spcPts val="1200"/>
              </a:spcAft>
              <a:buFont typeface="Arial" panose="020B0604020202020204" pitchFamily="34" charset="0"/>
              <a:buChar char="•"/>
            </a:pPr>
            <a:r>
              <a:rPr lang="en-CA" sz="3200" dirty="0">
                <a:latin typeface="+mj-lt"/>
              </a:rPr>
              <a:t>Doesn’t guarantee the right to health, BUT: </a:t>
            </a:r>
          </a:p>
          <a:p>
            <a:pPr marL="1644650" lvl="3" indent="-457200">
              <a:spcBef>
                <a:spcPts val="1200"/>
              </a:spcBef>
              <a:spcAft>
                <a:spcPts val="1200"/>
              </a:spcAft>
              <a:buFont typeface="Arial" panose="020B0604020202020204" pitchFamily="34" charset="0"/>
              <a:buChar char="•"/>
            </a:pPr>
            <a:r>
              <a:rPr lang="en-CA" sz="3200" dirty="0">
                <a:latin typeface="+mj-lt"/>
              </a:rPr>
              <a:t>Right to equality</a:t>
            </a:r>
          </a:p>
          <a:p>
            <a:pPr marL="1644650" lvl="3" indent="-457200">
              <a:spcBef>
                <a:spcPts val="1200"/>
              </a:spcBef>
              <a:spcAft>
                <a:spcPts val="1200"/>
              </a:spcAft>
              <a:buFont typeface="Arial" panose="020B0604020202020204" pitchFamily="34" charset="0"/>
              <a:buChar char="•"/>
            </a:pPr>
            <a:r>
              <a:rPr lang="en-CA" sz="3200" dirty="0">
                <a:latin typeface="+mj-lt"/>
              </a:rPr>
              <a:t>Right to life, liberty and security of the person</a:t>
            </a:r>
          </a:p>
        </p:txBody>
      </p:sp>
    </p:spTree>
    <p:extLst>
      <p:ext uri="{BB962C8B-B14F-4D97-AF65-F5344CB8AC3E}">
        <p14:creationId xmlns:p14="http://schemas.microsoft.com/office/powerpoint/2010/main" val="426338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473009" y="1213339"/>
            <a:ext cx="7772400" cy="906376"/>
          </a:xfrm>
        </p:spPr>
        <p:txBody>
          <a:bodyPr/>
          <a:lstStyle/>
          <a:p>
            <a:pPr algn="ctr"/>
            <a:r>
              <a:rPr lang="en-CA" sz="5000" dirty="0">
                <a:solidFill>
                  <a:schemeClr val="tx1"/>
                </a:solidFill>
              </a:rPr>
              <a:t>Legal Framework</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902649" y="2420888"/>
            <a:ext cx="7772401" cy="4176464"/>
          </a:xfrm>
        </p:spPr>
        <p:txBody>
          <a:bodyPr/>
          <a:lstStyle/>
          <a:p>
            <a:pPr marL="457200" indent="-457200">
              <a:spcBef>
                <a:spcPts val="1200"/>
              </a:spcBef>
              <a:spcAft>
                <a:spcPts val="1200"/>
              </a:spcAft>
              <a:buFont typeface="Arial" panose="020B0604020202020204" pitchFamily="34" charset="0"/>
              <a:buChar char="•"/>
            </a:pPr>
            <a:r>
              <a:rPr lang="en-CA" sz="4200" b="1" dirty="0">
                <a:latin typeface="+mj-lt"/>
              </a:rPr>
              <a:t>Human rights laws </a:t>
            </a:r>
          </a:p>
          <a:p>
            <a:pPr marL="1644650" lvl="3" indent="-457200">
              <a:spcBef>
                <a:spcPts val="1200"/>
              </a:spcBef>
              <a:spcAft>
                <a:spcPts val="1200"/>
              </a:spcAft>
              <a:buFont typeface="Arial" panose="020B0604020202020204" pitchFamily="34" charset="0"/>
              <a:buChar char="•"/>
            </a:pPr>
            <a:r>
              <a:rPr lang="en-CA" sz="3500" dirty="0">
                <a:latin typeface="+mj-lt"/>
              </a:rPr>
              <a:t>Right to equality and non-discrimination</a:t>
            </a:r>
          </a:p>
          <a:p>
            <a:pPr marL="1644650" lvl="3" indent="-457200">
              <a:spcBef>
                <a:spcPts val="1200"/>
              </a:spcBef>
              <a:spcAft>
                <a:spcPts val="1200"/>
              </a:spcAft>
              <a:buFont typeface="Arial" panose="020B0604020202020204" pitchFamily="34" charset="0"/>
              <a:buChar char="•"/>
            </a:pPr>
            <a:r>
              <a:rPr lang="en-CA" sz="3500" dirty="0">
                <a:latin typeface="+mj-lt"/>
              </a:rPr>
              <a:t>Human rights complaints</a:t>
            </a:r>
          </a:p>
        </p:txBody>
      </p:sp>
    </p:spTree>
    <p:extLst>
      <p:ext uri="{BB962C8B-B14F-4D97-AF65-F5344CB8AC3E}">
        <p14:creationId xmlns:p14="http://schemas.microsoft.com/office/powerpoint/2010/main" val="28605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1">
            <a:extLst>
              <a:ext uri="{FF2B5EF4-FFF2-40B4-BE49-F238E27FC236}">
                <a16:creationId xmlns:a16="http://schemas.microsoft.com/office/drawing/2014/main" id="{7771D4D1-62E9-4D35-ADD0-40D28AB99C49}"/>
              </a:ext>
            </a:extLst>
          </p:cNvPr>
          <p:cNvSpPr>
            <a:spLocks noGrp="1"/>
          </p:cNvSpPr>
          <p:nvPr>
            <p:ph type="body" idx="1"/>
          </p:nvPr>
        </p:nvSpPr>
        <p:spPr>
          <a:xfrm>
            <a:off x="683568" y="1124744"/>
            <a:ext cx="7370728" cy="4896544"/>
          </a:xfrm>
        </p:spPr>
        <p:txBody>
          <a:bodyPr/>
          <a:lstStyle/>
          <a:p>
            <a:pPr marL="109538" algn="ctr" eaLnBrk="1" hangingPunct="1">
              <a:lnSpc>
                <a:spcPct val="150000"/>
              </a:lnSpc>
              <a:defRPr/>
            </a:pPr>
            <a:r>
              <a:rPr lang="en-US" altLang="en-US" sz="4200" b="1" dirty="0">
                <a:latin typeface="Arial" panose="020B0604020202020204" pitchFamily="34" charset="0"/>
                <a:ea typeface="ＭＳ Ｐゴシック" panose="020B0600070205080204" pitchFamily="34" charset="-128"/>
                <a:cs typeface="Arial" panose="020B0604020202020204" pitchFamily="34" charset="0"/>
              </a:rPr>
              <a:t>Outline</a:t>
            </a:r>
          </a:p>
          <a:p>
            <a:pPr marL="566738" indent="-457200" algn="ctr" eaLnBrk="1" hangingPunct="1">
              <a:lnSpc>
                <a:spcPct val="150000"/>
              </a:lnSpc>
              <a:buFont typeface="Arial" panose="020B0604020202020204" pitchFamily="34" charset="0"/>
              <a:buChar char="•"/>
              <a:defRP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CRPD: Article 25 </a:t>
            </a:r>
          </a:p>
          <a:p>
            <a:pPr marL="566738" indent="-457200" algn="ctr" eaLnBrk="1" hangingPunct="1">
              <a:lnSpc>
                <a:spcPct val="150000"/>
              </a:lnSpc>
              <a:buFont typeface="Arial" panose="020B0604020202020204" pitchFamily="34" charset="0"/>
              <a:buChar char="•"/>
              <a:defRP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Canada’s Legal Framework</a:t>
            </a:r>
          </a:p>
          <a:p>
            <a:pPr marL="566738" indent="-457200" algn="ctr" eaLnBrk="1" hangingPunct="1">
              <a:lnSpc>
                <a:spcPct val="150000"/>
              </a:lnSpc>
              <a:buFont typeface="Arial" panose="020B0604020202020204" pitchFamily="34" charset="0"/>
              <a:buChar char="•"/>
              <a:defRP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Barriers to Health Care</a:t>
            </a:r>
          </a:p>
          <a:p>
            <a:pPr marL="566738" indent="-457200" algn="ctr" eaLnBrk="1" hangingPunct="1">
              <a:lnSpc>
                <a:spcPct val="150000"/>
              </a:lnSpc>
              <a:buFont typeface="Arial" panose="020B0604020202020204" pitchFamily="34" charset="0"/>
              <a:buChar char="•"/>
              <a:defRPr/>
            </a:pPr>
            <a:r>
              <a:rPr lang="en-US" altLang="en-US" sz="3600" dirty="0">
                <a:latin typeface="Arial" panose="020B0604020202020204" pitchFamily="34" charset="0"/>
                <a:ea typeface="ＭＳ Ｐゴシック" panose="020B0600070205080204" pitchFamily="34" charset="-128"/>
                <a:cs typeface="Arial" panose="020B0604020202020204" pitchFamily="34" charset="0"/>
              </a:rPr>
              <a:t>Legal Cases</a:t>
            </a:r>
          </a:p>
          <a:p>
            <a:pPr marL="109538" eaLnBrk="1" hangingPunct="1">
              <a:lnSpc>
                <a:spcPct val="150000"/>
              </a:lnSpc>
              <a:buFont typeface="Wingdings 2" panose="05020102010507070707" pitchFamily="18" charset="2"/>
              <a:buNone/>
              <a:defRPr/>
            </a:pPr>
            <a:endParaRPr lang="en-US" altLang="en-US" sz="3400"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679795" y="760151"/>
            <a:ext cx="7772400" cy="906376"/>
          </a:xfrm>
        </p:spPr>
        <p:txBody>
          <a:bodyPr/>
          <a:lstStyle/>
          <a:p>
            <a:pPr algn="ctr"/>
            <a:r>
              <a:rPr lang="en-CA" sz="4600" dirty="0">
                <a:solidFill>
                  <a:schemeClr val="tx1"/>
                </a:solidFill>
              </a:rPr>
              <a:t>Legal Framework</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925888" y="1921385"/>
            <a:ext cx="7318520" cy="4176464"/>
          </a:xfrm>
        </p:spPr>
        <p:txBody>
          <a:bodyPr/>
          <a:lstStyle/>
          <a:p>
            <a:pPr marL="457200" indent="-457200">
              <a:spcBef>
                <a:spcPts val="1200"/>
              </a:spcBef>
              <a:spcAft>
                <a:spcPts val="1200"/>
              </a:spcAft>
              <a:buFont typeface="Arial" panose="020B0604020202020204" pitchFamily="34" charset="0"/>
              <a:buChar char="•"/>
            </a:pPr>
            <a:r>
              <a:rPr lang="en-CA" sz="4000" b="1" dirty="0">
                <a:latin typeface="+mj-lt"/>
              </a:rPr>
              <a:t>Provincial accessibility laws:</a:t>
            </a:r>
          </a:p>
          <a:p>
            <a:pPr marL="1096963" lvl="1" indent="-457200">
              <a:spcBef>
                <a:spcPts val="1200"/>
              </a:spcBef>
              <a:spcAft>
                <a:spcPts val="1200"/>
              </a:spcAft>
              <a:buFont typeface="Arial" panose="020B0604020202020204" pitchFamily="34" charset="0"/>
              <a:buChar char="•"/>
            </a:pPr>
            <a:r>
              <a:rPr lang="en-CA" sz="4000" dirty="0">
                <a:latin typeface="+mj-lt"/>
              </a:rPr>
              <a:t>Ontario (AODA)</a:t>
            </a:r>
          </a:p>
          <a:p>
            <a:pPr marL="1096963" lvl="1" indent="-457200">
              <a:spcBef>
                <a:spcPts val="1200"/>
              </a:spcBef>
              <a:spcAft>
                <a:spcPts val="1200"/>
              </a:spcAft>
              <a:buFont typeface="Arial" panose="020B0604020202020204" pitchFamily="34" charset="0"/>
              <a:buChar char="•"/>
            </a:pPr>
            <a:r>
              <a:rPr lang="en-CA" sz="4000" dirty="0">
                <a:latin typeface="+mj-lt"/>
              </a:rPr>
              <a:t>Manitoba</a:t>
            </a:r>
          </a:p>
          <a:p>
            <a:pPr marL="1096963" lvl="1" indent="-457200">
              <a:spcBef>
                <a:spcPts val="1200"/>
              </a:spcBef>
              <a:spcAft>
                <a:spcPts val="1200"/>
              </a:spcAft>
              <a:buFont typeface="Arial" panose="020B0604020202020204" pitchFamily="34" charset="0"/>
              <a:buChar char="•"/>
            </a:pPr>
            <a:r>
              <a:rPr lang="en-CA" sz="4000" dirty="0">
                <a:latin typeface="+mj-lt"/>
              </a:rPr>
              <a:t>Nova Scotia</a:t>
            </a:r>
          </a:p>
        </p:txBody>
      </p:sp>
    </p:spTree>
    <p:extLst>
      <p:ext uri="{BB962C8B-B14F-4D97-AF65-F5344CB8AC3E}">
        <p14:creationId xmlns:p14="http://schemas.microsoft.com/office/powerpoint/2010/main" val="123555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489768" y="980728"/>
            <a:ext cx="7772400" cy="906376"/>
          </a:xfrm>
        </p:spPr>
        <p:txBody>
          <a:bodyPr/>
          <a:lstStyle/>
          <a:p>
            <a:pPr algn="ctr"/>
            <a:r>
              <a:rPr lang="en-CA" sz="5000" dirty="0">
                <a:solidFill>
                  <a:schemeClr val="tx1"/>
                </a:solidFill>
              </a:rPr>
              <a:t>Legal Framework</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925888" y="2132856"/>
            <a:ext cx="7318520" cy="4176464"/>
          </a:xfrm>
        </p:spPr>
        <p:txBody>
          <a:bodyPr/>
          <a:lstStyle/>
          <a:p>
            <a:pPr marL="457200" indent="-457200">
              <a:spcBef>
                <a:spcPts val="1200"/>
              </a:spcBef>
              <a:spcAft>
                <a:spcPts val="1200"/>
              </a:spcAft>
              <a:buFont typeface="Arial" panose="020B0604020202020204" pitchFamily="34" charset="0"/>
              <a:buChar char="•"/>
            </a:pPr>
            <a:r>
              <a:rPr lang="en-CA" sz="4000" b="1" dirty="0">
                <a:latin typeface="+mj-lt"/>
              </a:rPr>
              <a:t>CRPD + Optional Protocol</a:t>
            </a:r>
          </a:p>
          <a:p>
            <a:pPr marL="1096963" lvl="1" indent="-457200">
              <a:spcBef>
                <a:spcPts val="1200"/>
              </a:spcBef>
              <a:spcAft>
                <a:spcPts val="1200"/>
              </a:spcAft>
              <a:buFont typeface="Arial" panose="020B0604020202020204" pitchFamily="34" charset="0"/>
              <a:buChar char="•"/>
            </a:pPr>
            <a:r>
              <a:rPr lang="en-CA" sz="3600" dirty="0">
                <a:latin typeface="+mj-lt"/>
              </a:rPr>
              <a:t>Canada must submit reports</a:t>
            </a:r>
          </a:p>
          <a:p>
            <a:pPr marL="1096963" lvl="1" indent="-457200">
              <a:spcBef>
                <a:spcPts val="1200"/>
              </a:spcBef>
              <a:spcAft>
                <a:spcPts val="1200"/>
              </a:spcAft>
              <a:buFont typeface="Arial" panose="020B0604020202020204" pitchFamily="34" charset="0"/>
              <a:buChar char="•"/>
            </a:pPr>
            <a:r>
              <a:rPr lang="en-CA" sz="3600" dirty="0">
                <a:latin typeface="+mj-lt"/>
              </a:rPr>
              <a:t>Individuals can file complaints with UN Committee</a:t>
            </a:r>
          </a:p>
        </p:txBody>
      </p:sp>
    </p:spTree>
    <p:extLst>
      <p:ext uri="{BB962C8B-B14F-4D97-AF65-F5344CB8AC3E}">
        <p14:creationId xmlns:p14="http://schemas.microsoft.com/office/powerpoint/2010/main" val="2735651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16D9-212C-447B-A4C7-2A741DC37725}"/>
              </a:ext>
            </a:extLst>
          </p:cNvPr>
          <p:cNvSpPr>
            <a:spLocks noGrp="1"/>
          </p:cNvSpPr>
          <p:nvPr>
            <p:ph type="title"/>
          </p:nvPr>
        </p:nvSpPr>
        <p:spPr>
          <a:xfrm>
            <a:off x="323528" y="1700808"/>
            <a:ext cx="8064896" cy="2778584"/>
          </a:xfrm>
        </p:spPr>
        <p:txBody>
          <a:bodyPr/>
          <a:lstStyle/>
          <a:p>
            <a:pPr algn="ctr"/>
            <a:r>
              <a:rPr lang="en-CA" sz="8000" dirty="0">
                <a:solidFill>
                  <a:schemeClr val="tx1"/>
                </a:solidFill>
              </a:rPr>
              <a:t>Barriers to </a:t>
            </a:r>
            <a:br>
              <a:rPr lang="en-CA" sz="8000" dirty="0">
                <a:solidFill>
                  <a:schemeClr val="tx1"/>
                </a:solidFill>
              </a:rPr>
            </a:br>
            <a:r>
              <a:rPr lang="en-CA" sz="8000" dirty="0">
                <a:solidFill>
                  <a:schemeClr val="tx1"/>
                </a:solidFill>
              </a:rPr>
              <a:t>Health Care</a:t>
            </a:r>
          </a:p>
        </p:txBody>
      </p:sp>
    </p:spTree>
    <p:extLst>
      <p:ext uri="{BB962C8B-B14F-4D97-AF65-F5344CB8AC3E}">
        <p14:creationId xmlns:p14="http://schemas.microsoft.com/office/powerpoint/2010/main" val="54752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B758-1CF9-45DF-BD9A-2054650C41C8}"/>
              </a:ext>
            </a:extLst>
          </p:cNvPr>
          <p:cNvSpPr>
            <a:spLocks noGrp="1"/>
          </p:cNvSpPr>
          <p:nvPr>
            <p:ph type="title"/>
          </p:nvPr>
        </p:nvSpPr>
        <p:spPr/>
        <p:txBody>
          <a:bodyPr/>
          <a:lstStyle/>
          <a:p>
            <a:endParaRPr lang="en-CA" dirty="0"/>
          </a:p>
        </p:txBody>
      </p:sp>
      <p:sp>
        <p:nvSpPr>
          <p:cNvPr id="3" name="Text Placeholder 2">
            <a:extLst>
              <a:ext uri="{FF2B5EF4-FFF2-40B4-BE49-F238E27FC236}">
                <a16:creationId xmlns:a16="http://schemas.microsoft.com/office/drawing/2014/main" id="{9B90F256-0257-4050-9C84-3F7887D3071B}"/>
              </a:ext>
            </a:extLst>
          </p:cNvPr>
          <p:cNvSpPr>
            <a:spLocks noGrp="1"/>
          </p:cNvSpPr>
          <p:nvPr>
            <p:ph type="body" idx="1"/>
          </p:nvPr>
        </p:nvSpPr>
        <p:spPr/>
        <p:txBody>
          <a:bodyPr/>
          <a:lstStyle/>
          <a:p>
            <a:endParaRPr lang="en-CA" dirty="0"/>
          </a:p>
        </p:txBody>
      </p:sp>
      <p:pic>
        <p:nvPicPr>
          <p:cNvPr id="4" name="Picture 3" descr="Two young men face the camera. One of them is using an electric wheelchair. ">
            <a:extLst>
              <a:ext uri="{FF2B5EF4-FFF2-40B4-BE49-F238E27FC236}">
                <a16:creationId xmlns:a16="http://schemas.microsoft.com/office/drawing/2014/main" id="{CDE927FF-79D8-4AD2-8125-68B02A913DAC}"/>
              </a:ext>
            </a:extLst>
          </p:cNvPr>
          <p:cNvPicPr>
            <a:picLocks noChangeAspect="1"/>
          </p:cNvPicPr>
          <p:nvPr/>
        </p:nvPicPr>
        <p:blipFill rotWithShape="1">
          <a:blip r:embed="rId3"/>
          <a:srcRect l="933" t="-9309" r="-4287" b="-1"/>
          <a:stretch/>
        </p:blipFill>
        <p:spPr>
          <a:xfrm>
            <a:off x="179512" y="0"/>
            <a:ext cx="9219753" cy="6134472"/>
          </a:xfrm>
          <a:prstGeom prst="rect">
            <a:avLst/>
          </a:prstGeom>
        </p:spPr>
      </p:pic>
    </p:spTree>
    <p:extLst>
      <p:ext uri="{BB962C8B-B14F-4D97-AF65-F5344CB8AC3E}">
        <p14:creationId xmlns:p14="http://schemas.microsoft.com/office/powerpoint/2010/main" val="66903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DF2B49-BBCF-423F-A9F7-C4A025353641}"/>
              </a:ext>
            </a:extLst>
          </p:cNvPr>
          <p:cNvSpPr>
            <a:spLocks noGrp="1"/>
          </p:cNvSpPr>
          <p:nvPr>
            <p:ph type="body" idx="1"/>
          </p:nvPr>
        </p:nvSpPr>
        <p:spPr>
          <a:xfrm>
            <a:off x="1098863" y="692696"/>
            <a:ext cx="7001530" cy="5688632"/>
          </a:xfrm>
        </p:spPr>
        <p:txBody>
          <a:bodyPr/>
          <a:lstStyle/>
          <a:p>
            <a:pPr lvl="0" algn="ctr">
              <a:lnSpc>
                <a:spcPct val="150000"/>
              </a:lnSpc>
            </a:pPr>
            <a:r>
              <a:rPr lang="en-CA" sz="3600" b="1" u="sng" dirty="0">
                <a:latin typeface="Arial" panose="020B0604020202020204" pitchFamily="34" charset="0"/>
                <a:cs typeface="Arial" panose="020B0604020202020204" pitchFamily="34" charset="0"/>
              </a:rPr>
              <a:t>Barriers: Physical</a:t>
            </a:r>
          </a:p>
          <a:p>
            <a:pPr marL="39687" indent="-285750">
              <a:lnSpc>
                <a:spcPct val="150000"/>
              </a:lnSpc>
              <a:buFont typeface="Arial" panose="020B0604020202020204" pitchFamily="34" charset="0"/>
              <a:buChar char="•"/>
            </a:pPr>
            <a:r>
              <a:rPr lang="en-US" sz="3000" b="1" dirty="0">
                <a:latin typeface="Arial" panose="020B0604020202020204" pitchFamily="34" charset="0"/>
                <a:cs typeface="Arial" panose="020B0604020202020204" pitchFamily="34" charset="0"/>
              </a:rPr>
              <a:t>Buildings: </a:t>
            </a:r>
          </a:p>
          <a:p>
            <a:pPr marL="1227137" lvl="3" indent="-285750">
              <a:spcAft>
                <a:spcPts val="1200"/>
              </a:spcAft>
              <a:buFont typeface="Arial" panose="020B0604020202020204" pitchFamily="34" charset="0"/>
              <a:buChar char="•"/>
            </a:pPr>
            <a:r>
              <a:rPr lang="en-US" sz="2600" dirty="0">
                <a:latin typeface="Arial" panose="020B0604020202020204" pitchFamily="34" charset="0"/>
                <a:cs typeface="Arial" panose="020B0604020202020204" pitchFamily="34" charset="0"/>
              </a:rPr>
              <a:t>Stairs, doorways, washrooms</a:t>
            </a:r>
          </a:p>
          <a:p>
            <a:pPr marL="342900" indent="-342900">
              <a:lnSpc>
                <a:spcPct val="150000"/>
              </a:lnSpc>
              <a:buFont typeface="Arial" panose="020B0604020202020204" pitchFamily="34" charset="0"/>
              <a:buChar char="•"/>
            </a:pPr>
            <a:r>
              <a:rPr lang="en-US" sz="3000" b="1" dirty="0">
                <a:latin typeface="Arial" panose="020B0604020202020204" pitchFamily="34" charset="0"/>
                <a:cs typeface="Arial" panose="020B0604020202020204" pitchFamily="34" charset="0"/>
              </a:rPr>
              <a:t>Equipment: </a:t>
            </a:r>
          </a:p>
          <a:p>
            <a:pPr marL="1257300" lvl="2" indent="-342900">
              <a:lnSpc>
                <a:spcPct val="150000"/>
              </a:lnSpc>
              <a:buFont typeface="Arial" panose="020B0604020202020204" pitchFamily="34" charset="0"/>
              <a:buChar char="•"/>
            </a:pPr>
            <a:r>
              <a:rPr lang="en-US" sz="2600" dirty="0">
                <a:latin typeface="Arial" panose="020B0604020202020204" pitchFamily="34" charset="0"/>
                <a:cs typeface="Arial" panose="020B0604020202020204" pitchFamily="34" charset="0"/>
              </a:rPr>
              <a:t>Exam tables, machines</a:t>
            </a:r>
          </a:p>
          <a:p>
            <a:pPr marL="342900" indent="-342900">
              <a:lnSpc>
                <a:spcPct val="150000"/>
              </a:lnSpc>
              <a:buFont typeface="Arial" panose="020B0604020202020204" pitchFamily="34" charset="0"/>
              <a:buChar char="•"/>
            </a:pPr>
            <a:r>
              <a:rPr lang="en-US" sz="3000" b="1" dirty="0">
                <a:latin typeface="Arial" panose="020B0604020202020204" pitchFamily="34" charset="0"/>
                <a:cs typeface="Arial" panose="020B0604020202020204" pitchFamily="34" charset="0"/>
              </a:rPr>
              <a:t>Transportation: </a:t>
            </a:r>
          </a:p>
          <a:p>
            <a:pPr marL="1257300" lvl="2" indent="-342900">
              <a:lnSpc>
                <a:spcPct val="150000"/>
              </a:lnSpc>
              <a:buFont typeface="Arial" panose="020B0604020202020204" pitchFamily="34" charset="0"/>
              <a:buChar char="•"/>
            </a:pPr>
            <a:r>
              <a:rPr lang="en-US" sz="2600" dirty="0">
                <a:latin typeface="Arial" panose="020B0604020202020204" pitchFamily="34" charset="0"/>
                <a:cs typeface="Arial" panose="020B0604020202020204" pitchFamily="34" charset="0"/>
              </a:rPr>
              <a:t>Public transit, parking spots</a:t>
            </a:r>
          </a:p>
          <a:p>
            <a:pPr lvl="0"/>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4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DF2B49-BBCF-423F-A9F7-C4A025353641}"/>
              </a:ext>
            </a:extLst>
          </p:cNvPr>
          <p:cNvSpPr>
            <a:spLocks noGrp="1"/>
          </p:cNvSpPr>
          <p:nvPr>
            <p:ph type="body" idx="1"/>
          </p:nvPr>
        </p:nvSpPr>
        <p:spPr>
          <a:xfrm>
            <a:off x="971600" y="764704"/>
            <a:ext cx="7848872" cy="5688632"/>
          </a:xfrm>
        </p:spPr>
        <p:txBody>
          <a:bodyPr/>
          <a:lstStyle/>
          <a:p>
            <a:pPr lvl="0" algn="ctr">
              <a:lnSpc>
                <a:spcPct val="150000"/>
              </a:lnSpc>
            </a:pPr>
            <a:r>
              <a:rPr lang="en-CA" sz="3600" b="1" u="sng" dirty="0">
                <a:latin typeface="Arial" panose="020B0604020202020204" pitchFamily="34" charset="0"/>
                <a:cs typeface="Arial" panose="020B0604020202020204" pitchFamily="34" charset="0"/>
              </a:rPr>
              <a:t>Barriers: Attitudes</a:t>
            </a:r>
          </a:p>
          <a:p>
            <a:pPr marL="39687" indent="-285750">
              <a:lnSpc>
                <a:spcPct val="150000"/>
              </a:lnSpc>
              <a:buFont typeface="Arial" panose="020B0604020202020204" pitchFamily="34" charset="0"/>
              <a:buChar char="•"/>
            </a:pPr>
            <a:r>
              <a:rPr lang="en-US" sz="3500" dirty="0">
                <a:latin typeface="Arial" panose="020B0604020202020204" pitchFamily="34" charset="0"/>
                <a:cs typeface="Arial" panose="020B0604020202020204" pitchFamily="34" charset="0"/>
              </a:rPr>
              <a:t>Medical model</a:t>
            </a:r>
          </a:p>
          <a:p>
            <a:pPr marL="39687" indent="-285750">
              <a:lnSpc>
                <a:spcPct val="150000"/>
              </a:lnSpc>
              <a:buFont typeface="Arial" panose="020B0604020202020204" pitchFamily="34" charset="0"/>
              <a:buChar char="•"/>
            </a:pPr>
            <a:r>
              <a:rPr lang="en-US" sz="3500" dirty="0">
                <a:latin typeface="Arial" panose="020B0604020202020204" pitchFamily="34" charset="0"/>
                <a:cs typeface="Arial" panose="020B0604020202020204" pitchFamily="34" charset="0"/>
              </a:rPr>
              <a:t>Bias and assumptions </a:t>
            </a:r>
          </a:p>
          <a:p>
            <a:pPr marL="954087" lvl="2" indent="-285750">
              <a:lnSpc>
                <a:spcPct val="150000"/>
              </a:lnSpc>
              <a:buFont typeface="Arial" panose="020B0604020202020204" pitchFamily="34" charset="0"/>
              <a:buChar char="•"/>
            </a:pPr>
            <a:r>
              <a:rPr lang="en-US" sz="3500" dirty="0">
                <a:latin typeface="Arial" panose="020B0604020202020204" pitchFamily="34" charset="0"/>
                <a:cs typeface="Arial" panose="020B0604020202020204" pitchFamily="34" charset="0"/>
              </a:rPr>
              <a:t>Capacity and quality of life</a:t>
            </a:r>
          </a:p>
          <a:p>
            <a:pPr marL="39687" indent="-285750">
              <a:lnSpc>
                <a:spcPct val="150000"/>
              </a:lnSpc>
              <a:buFont typeface="Arial" panose="020B0604020202020204" pitchFamily="34" charset="0"/>
              <a:buChar char="•"/>
            </a:pPr>
            <a:r>
              <a:rPr lang="en-US" sz="3500" dirty="0">
                <a:latin typeface="Arial" panose="020B0604020202020204" pitchFamily="34" charset="0"/>
                <a:cs typeface="Arial" panose="020B0604020202020204" pitchFamily="34" charset="0"/>
              </a:rPr>
              <a:t>Ignorance about disability</a:t>
            </a:r>
          </a:p>
          <a:p>
            <a:pPr marL="39687" indent="-285750">
              <a:lnSpc>
                <a:spcPct val="150000"/>
              </a:lnSpc>
              <a:buFont typeface="Arial" panose="020B0604020202020204" pitchFamily="34" charset="0"/>
              <a:buChar char="•"/>
            </a:pPr>
            <a:r>
              <a:rPr lang="en-US" sz="3500" dirty="0">
                <a:latin typeface="Arial" panose="020B0604020202020204" pitchFamily="34" charset="0"/>
                <a:cs typeface="Arial" panose="020B0604020202020204" pitchFamily="34" charset="0"/>
              </a:rPr>
              <a:t>Insensitivity</a:t>
            </a:r>
            <a:endParaRPr lang="en-CA"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0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DF2B49-BBCF-423F-A9F7-C4A025353641}"/>
              </a:ext>
            </a:extLst>
          </p:cNvPr>
          <p:cNvSpPr>
            <a:spLocks noGrp="1"/>
          </p:cNvSpPr>
          <p:nvPr>
            <p:ph type="body" idx="1"/>
          </p:nvPr>
        </p:nvSpPr>
        <p:spPr>
          <a:xfrm>
            <a:off x="1007604" y="836712"/>
            <a:ext cx="7128792" cy="3816424"/>
          </a:xfrm>
        </p:spPr>
        <p:txBody>
          <a:bodyPr/>
          <a:lstStyle/>
          <a:p>
            <a:pPr lvl="0" algn="ctr">
              <a:lnSpc>
                <a:spcPct val="150000"/>
              </a:lnSpc>
            </a:pPr>
            <a:r>
              <a:rPr lang="en-CA" sz="3600" b="1" u="sng" dirty="0">
                <a:latin typeface="Arial" panose="020B0604020202020204" pitchFamily="34" charset="0"/>
                <a:cs typeface="Arial" panose="020B0604020202020204" pitchFamily="34" charset="0"/>
              </a:rPr>
              <a:t>Barriers: Communication</a:t>
            </a:r>
          </a:p>
          <a:p>
            <a:pPr marL="457200" lvl="0" indent="-457200">
              <a:lnSpc>
                <a:spcPct val="200000"/>
              </a:lnSpc>
              <a:buFont typeface="Arial" panose="020B0604020202020204" pitchFamily="34" charset="0"/>
              <a:buChar char="•"/>
            </a:pPr>
            <a:r>
              <a:rPr lang="en-US" sz="3200" dirty="0">
                <a:latin typeface="Arial" panose="020B0604020202020204" pitchFamily="34" charset="0"/>
                <a:cs typeface="Arial" panose="020B0604020202020204" pitchFamily="34" charset="0"/>
              </a:rPr>
              <a:t>Interpreters or assistance </a:t>
            </a:r>
          </a:p>
          <a:p>
            <a:pPr marL="954087" lvl="2" indent="-285750">
              <a:lnSpc>
                <a:spcPct val="200000"/>
              </a:lnSpc>
              <a:buFont typeface="Arial" panose="020B0604020202020204" pitchFamily="34" charset="0"/>
              <a:buChar char="•"/>
            </a:pPr>
            <a:r>
              <a:rPr lang="en-US" sz="3200" dirty="0">
                <a:latin typeface="Arial" panose="020B0604020202020204" pitchFamily="34" charset="0"/>
                <a:cs typeface="Arial" panose="020B0604020202020204" pitchFamily="34" charset="0"/>
              </a:rPr>
              <a:t>Ex: ASL and LSQ</a:t>
            </a:r>
          </a:p>
          <a:p>
            <a:pPr marL="39687" indent="-285750">
              <a:lnSpc>
                <a:spcPct val="200000"/>
              </a:lnSpc>
              <a:buFont typeface="Arial" panose="020B0604020202020204" pitchFamily="34" charset="0"/>
              <a:buChar char="•"/>
            </a:pPr>
            <a:r>
              <a:rPr lang="en-US" sz="3200" dirty="0">
                <a:latin typeface="Arial" panose="020B0604020202020204" pitchFamily="34" charset="0"/>
                <a:cs typeface="Arial" panose="020B0604020202020204" pitchFamily="34" charset="0"/>
              </a:rPr>
              <a:t>Plain language</a:t>
            </a:r>
          </a:p>
          <a:p>
            <a:pPr marL="39687" indent="-285750">
              <a:lnSpc>
                <a:spcPct val="200000"/>
              </a:lnSpc>
              <a:buFont typeface="Arial" panose="020B0604020202020204" pitchFamily="34" charset="0"/>
              <a:buChar char="•"/>
            </a:pPr>
            <a:r>
              <a:rPr lang="en-US" sz="3200" dirty="0">
                <a:latin typeface="Arial" panose="020B0604020202020204" pitchFamily="34" charset="0"/>
                <a:cs typeface="Arial" panose="020B0604020202020204" pitchFamily="34" charset="0"/>
              </a:rPr>
              <a:t>Websites</a:t>
            </a:r>
          </a:p>
        </p:txBody>
      </p:sp>
    </p:spTree>
    <p:extLst>
      <p:ext uri="{BB962C8B-B14F-4D97-AF65-F5344CB8AC3E}">
        <p14:creationId xmlns:p14="http://schemas.microsoft.com/office/powerpoint/2010/main" val="95788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DF2B49-BBCF-423F-A9F7-C4A025353641}"/>
              </a:ext>
            </a:extLst>
          </p:cNvPr>
          <p:cNvSpPr>
            <a:spLocks noGrp="1"/>
          </p:cNvSpPr>
          <p:nvPr>
            <p:ph type="body" idx="1"/>
          </p:nvPr>
        </p:nvSpPr>
        <p:spPr>
          <a:xfrm>
            <a:off x="755576" y="764704"/>
            <a:ext cx="7992888" cy="5760640"/>
          </a:xfrm>
        </p:spPr>
        <p:txBody>
          <a:bodyPr/>
          <a:lstStyle/>
          <a:p>
            <a:pPr lvl="0" algn="ctr">
              <a:lnSpc>
                <a:spcPct val="150000"/>
              </a:lnSpc>
              <a:spcAft>
                <a:spcPts val="1200"/>
              </a:spcAft>
            </a:pPr>
            <a:r>
              <a:rPr lang="en-CA" sz="3600" b="1" u="sng" dirty="0">
                <a:latin typeface="Arial" panose="020B0604020202020204" pitchFamily="34" charset="0"/>
                <a:cs typeface="Arial" panose="020B0604020202020204" pitchFamily="34" charset="0"/>
              </a:rPr>
              <a:t>Barriers: Systemic</a:t>
            </a:r>
          </a:p>
          <a:p>
            <a:pPr marL="342900" indent="-342900">
              <a:spcBef>
                <a:spcPts val="1200"/>
              </a:spcBef>
              <a:spcAft>
                <a:spcPts val="1200"/>
              </a:spcAft>
              <a:buFont typeface="Arial" panose="020B0604020202020204" pitchFamily="34" charset="0"/>
              <a:buChar char="•"/>
              <a:defRPr/>
            </a:pPr>
            <a:r>
              <a:rPr lang="en-CA" sz="2800" dirty="0">
                <a:latin typeface="Arial" panose="020B0604020202020204" pitchFamily="34" charset="0"/>
                <a:cs typeface="Arial" panose="020B0604020202020204" pitchFamily="34" charset="0"/>
              </a:rPr>
              <a:t>Training </a:t>
            </a:r>
          </a:p>
          <a:p>
            <a:pPr marL="342900" indent="-342900">
              <a:spcBef>
                <a:spcPts val="1200"/>
              </a:spcBef>
              <a:spcAft>
                <a:spcPts val="1200"/>
              </a:spcAft>
              <a:buFont typeface="Arial" panose="020B0604020202020204" pitchFamily="34" charset="0"/>
              <a:buChar char="•"/>
              <a:defRPr/>
            </a:pPr>
            <a:r>
              <a:rPr lang="en-CA" sz="2800" dirty="0">
                <a:latin typeface="Arial" panose="020B0604020202020204" pitchFamily="34" charset="0"/>
                <a:cs typeface="Arial" panose="020B0604020202020204" pitchFamily="34" charset="0"/>
              </a:rPr>
              <a:t>Few health care workers with disabilities</a:t>
            </a:r>
          </a:p>
          <a:p>
            <a:pPr marL="342900" indent="-342900">
              <a:spcBef>
                <a:spcPts val="1200"/>
              </a:spcBef>
              <a:spcAft>
                <a:spcPts val="1200"/>
              </a:spcAft>
              <a:buFont typeface="Arial" panose="020B0604020202020204" pitchFamily="34" charset="0"/>
              <a:buChar char="•"/>
              <a:defRPr/>
            </a:pPr>
            <a:r>
              <a:rPr lang="en-CA" sz="2800" dirty="0">
                <a:latin typeface="Arial" panose="020B0604020202020204" pitchFamily="34" charset="0"/>
                <a:cs typeface="Arial" panose="020B0604020202020204" pitchFamily="34" charset="0"/>
              </a:rPr>
              <a:t>Time constraints</a:t>
            </a:r>
          </a:p>
          <a:p>
            <a:pPr marL="982663" lvl="1" indent="-342900">
              <a:spcBef>
                <a:spcPts val="1200"/>
              </a:spcBef>
              <a:spcAft>
                <a:spcPts val="1200"/>
              </a:spcAft>
              <a:buFont typeface="Arial" panose="020B0604020202020204" pitchFamily="34" charset="0"/>
              <a:buChar char="•"/>
              <a:defRPr/>
            </a:pPr>
            <a:r>
              <a:rPr lang="en-CA" sz="2800" dirty="0">
                <a:latin typeface="Arial" panose="020B0604020202020204" pitchFamily="34" charset="0"/>
                <a:cs typeface="Arial" panose="020B0604020202020204" pitchFamily="34" charset="0"/>
              </a:rPr>
              <a:t>Avoid “complex” patients </a:t>
            </a:r>
          </a:p>
          <a:p>
            <a:pPr marL="342900" indent="-342900">
              <a:spcBef>
                <a:spcPts val="1200"/>
              </a:spcBef>
              <a:spcAft>
                <a:spcPts val="1200"/>
              </a:spcAft>
              <a:buFont typeface="Arial" panose="020B0604020202020204" pitchFamily="34" charset="0"/>
              <a:buChar char="•"/>
              <a:defRPr/>
            </a:pPr>
            <a:r>
              <a:rPr lang="en-CA" sz="2800" dirty="0">
                <a:latin typeface="Arial" panose="020B0604020202020204" pitchFamily="34" charset="0"/>
                <a:cs typeface="Arial" panose="020B0604020202020204" pitchFamily="34" charset="0"/>
              </a:rPr>
              <a:t>Funding cuts (ex. home care)</a:t>
            </a:r>
          </a:p>
          <a:p>
            <a:pPr marL="342900" indent="-342900">
              <a:spcBef>
                <a:spcPts val="1200"/>
              </a:spcBef>
              <a:spcAft>
                <a:spcPts val="1200"/>
              </a:spcAft>
              <a:buFont typeface="Arial" panose="020B0604020202020204" pitchFamily="34" charset="0"/>
              <a:buChar char="•"/>
              <a:defRPr/>
            </a:pPr>
            <a:r>
              <a:rPr lang="en-CA" sz="2800" dirty="0">
                <a:latin typeface="Arial" panose="020B0604020202020204" pitchFamily="34" charset="0"/>
                <a:cs typeface="Arial" panose="020B0604020202020204" pitchFamily="34" charset="0"/>
              </a:rPr>
              <a:t>Medication and equipment not always covered</a:t>
            </a:r>
          </a:p>
        </p:txBody>
      </p:sp>
    </p:spTree>
    <p:extLst>
      <p:ext uri="{BB962C8B-B14F-4D97-AF65-F5344CB8AC3E}">
        <p14:creationId xmlns:p14="http://schemas.microsoft.com/office/powerpoint/2010/main" val="3911067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C7A39-5198-4519-B98F-EDCFAD265EDC}"/>
              </a:ext>
            </a:extLst>
          </p:cNvPr>
          <p:cNvSpPr>
            <a:spLocks noGrp="1"/>
          </p:cNvSpPr>
          <p:nvPr>
            <p:ph type="title"/>
          </p:nvPr>
        </p:nvSpPr>
        <p:spPr>
          <a:xfrm>
            <a:off x="530352" y="1052736"/>
            <a:ext cx="7772400" cy="1362456"/>
          </a:xfrm>
        </p:spPr>
        <p:txBody>
          <a:bodyPr/>
          <a:lstStyle/>
          <a:p>
            <a:pPr algn="ctr"/>
            <a:r>
              <a:rPr lang="en-CA" sz="5000" dirty="0">
                <a:solidFill>
                  <a:schemeClr val="tx1"/>
                </a:solidFill>
                <a:latin typeface="Arial" panose="020B0604020202020204" pitchFamily="34" charset="0"/>
                <a:cs typeface="Arial" panose="020B0604020202020204" pitchFamily="34" charset="0"/>
              </a:rPr>
              <a:t>Intersectionality</a:t>
            </a:r>
            <a:endParaRPr lang="en-CA" sz="5000" dirty="0">
              <a:solidFill>
                <a:schemeClr val="tx1"/>
              </a:solidFill>
            </a:endParaRPr>
          </a:p>
        </p:txBody>
      </p:sp>
      <p:sp>
        <p:nvSpPr>
          <p:cNvPr id="3" name="Text Placeholder 2">
            <a:extLst>
              <a:ext uri="{FF2B5EF4-FFF2-40B4-BE49-F238E27FC236}">
                <a16:creationId xmlns:a16="http://schemas.microsoft.com/office/drawing/2014/main" id="{F31EF049-D31A-4C11-B9CA-0BC6C77EAE4B}"/>
              </a:ext>
            </a:extLst>
          </p:cNvPr>
          <p:cNvSpPr>
            <a:spLocks noGrp="1"/>
          </p:cNvSpPr>
          <p:nvPr>
            <p:ph type="body" idx="1"/>
          </p:nvPr>
        </p:nvSpPr>
        <p:spPr>
          <a:xfrm>
            <a:off x="683568" y="2704664"/>
            <a:ext cx="7619184" cy="2524536"/>
          </a:xfrm>
        </p:spPr>
        <p:txBody>
          <a:bodyPr/>
          <a:lstStyle/>
          <a:p>
            <a:pPr marL="457200" indent="-457200">
              <a:spcBef>
                <a:spcPts val="1200"/>
              </a:spcBef>
              <a:spcAft>
                <a:spcPts val="1200"/>
              </a:spcAft>
              <a:buFont typeface="Arial" panose="020B0604020202020204" pitchFamily="34" charset="0"/>
              <a:buChar char="•"/>
            </a:pPr>
            <a:r>
              <a:rPr lang="en-CA" sz="3500" dirty="0">
                <a:latin typeface="Arial" panose="020B0604020202020204" pitchFamily="34" charset="0"/>
                <a:cs typeface="Arial" panose="020B0604020202020204" pitchFamily="34" charset="0"/>
              </a:rPr>
              <a:t>Some people with disabilities face even more barriers </a:t>
            </a:r>
          </a:p>
          <a:p>
            <a:pPr marL="1435100" lvl="3" indent="-457200">
              <a:spcBef>
                <a:spcPts val="1200"/>
              </a:spcBef>
              <a:spcAft>
                <a:spcPts val="1200"/>
              </a:spcAft>
              <a:buFont typeface="Arial" panose="020B0604020202020204" pitchFamily="34" charset="0"/>
              <a:buChar char="•"/>
            </a:pPr>
            <a:r>
              <a:rPr lang="en-CA" sz="3000" dirty="0">
                <a:latin typeface="Arial" panose="020B0604020202020204" pitchFamily="34" charset="0"/>
                <a:cs typeface="Arial" panose="020B0604020202020204" pitchFamily="34" charset="0"/>
              </a:rPr>
              <a:t>Ex. Women, Indigenous, people of colour, LGBTQ+</a:t>
            </a:r>
          </a:p>
          <a:p>
            <a:endParaRPr lang="en-CA" dirty="0"/>
          </a:p>
        </p:txBody>
      </p:sp>
    </p:spTree>
    <p:extLst>
      <p:ext uri="{BB962C8B-B14F-4D97-AF65-F5344CB8AC3E}">
        <p14:creationId xmlns:p14="http://schemas.microsoft.com/office/powerpoint/2010/main" val="1060565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1115616" y="1089472"/>
            <a:ext cx="7224713" cy="4861098"/>
          </a:xfrm>
        </p:spPr>
        <p:txBody>
          <a:bodyPr/>
          <a:lstStyle/>
          <a:p>
            <a:pPr algn="ctr">
              <a:spcBef>
                <a:spcPts val="1200"/>
              </a:spcBef>
              <a:spcAft>
                <a:spcPts val="1800"/>
              </a:spcAft>
              <a:defRPr/>
            </a:pPr>
            <a:r>
              <a:rPr lang="en-CA" sz="3800" b="1" u="sng" dirty="0">
                <a:latin typeface="Arial" panose="020B0604020202020204" pitchFamily="34" charset="0"/>
                <a:cs typeface="Arial" panose="020B0604020202020204" pitchFamily="34" charset="0"/>
              </a:rPr>
              <a:t>Consequences</a:t>
            </a:r>
          </a:p>
          <a:p>
            <a:pPr marL="342900" indent="-342900">
              <a:lnSpc>
                <a:spcPct val="150000"/>
              </a:lnSpc>
              <a:spcBef>
                <a:spcPts val="1200"/>
              </a:spcBef>
              <a:spcAft>
                <a:spcPts val="1200"/>
              </a:spcAft>
              <a:buFont typeface="Arial" panose="020B0604020202020204" pitchFamily="34" charset="0"/>
              <a:buChar char="•"/>
              <a:defRPr/>
            </a:pPr>
            <a:r>
              <a:rPr lang="en-CA" sz="3200" dirty="0">
                <a:latin typeface="Arial" panose="020B0604020202020204" pitchFamily="34" charset="0"/>
                <a:cs typeface="Arial" panose="020B0604020202020204" pitchFamily="34" charset="0"/>
              </a:rPr>
              <a:t>Distrust of medical system</a:t>
            </a:r>
          </a:p>
          <a:p>
            <a:pPr marL="982663" lvl="1" indent="-342900">
              <a:lnSpc>
                <a:spcPct val="150000"/>
              </a:lnSpc>
              <a:spcBef>
                <a:spcPts val="1200"/>
              </a:spcBef>
              <a:spcAft>
                <a:spcPts val="1200"/>
              </a:spcAft>
              <a:buFont typeface="Arial" panose="020B0604020202020204" pitchFamily="34" charset="0"/>
              <a:buChar char="•"/>
              <a:defRPr/>
            </a:pPr>
            <a:r>
              <a:rPr lang="en-CA" sz="3200" dirty="0">
                <a:latin typeface="Arial" panose="020B0604020202020204" pitchFamily="34" charset="0"/>
                <a:cs typeface="Arial" panose="020B0604020202020204" pitchFamily="34" charset="0"/>
              </a:rPr>
              <a:t>History of abuse</a:t>
            </a:r>
          </a:p>
          <a:p>
            <a:pPr marL="342900" indent="-342900">
              <a:lnSpc>
                <a:spcPct val="150000"/>
              </a:lnSpc>
              <a:spcBef>
                <a:spcPts val="1200"/>
              </a:spcBef>
              <a:spcAft>
                <a:spcPts val="1200"/>
              </a:spcAft>
              <a:buFont typeface="Arial" panose="020B0604020202020204" pitchFamily="34" charset="0"/>
              <a:buChar char="•"/>
              <a:defRPr/>
            </a:pPr>
            <a:r>
              <a:rPr lang="en-CA" sz="3200" dirty="0">
                <a:latin typeface="Arial" panose="020B0604020202020204" pitchFamily="34" charset="0"/>
                <a:cs typeface="Arial" panose="020B0604020202020204" pitchFamily="34" charset="0"/>
              </a:rPr>
              <a:t>Unmet health needs</a:t>
            </a:r>
          </a:p>
          <a:p>
            <a:pPr marL="342900" indent="-342900">
              <a:lnSpc>
                <a:spcPct val="150000"/>
              </a:lnSpc>
              <a:spcBef>
                <a:spcPts val="1200"/>
              </a:spcBef>
              <a:spcAft>
                <a:spcPts val="1200"/>
              </a:spcAft>
              <a:buFont typeface="Arial" panose="020B0604020202020204" pitchFamily="34" charset="0"/>
              <a:buChar char="•"/>
              <a:defRPr/>
            </a:pPr>
            <a:r>
              <a:rPr lang="en-CA" sz="3200" dirty="0">
                <a:latin typeface="Arial" panose="020B0604020202020204" pitchFamily="34" charset="0"/>
                <a:cs typeface="Arial" panose="020B0604020202020204" pitchFamily="34" charset="0"/>
              </a:rPr>
              <a:t>Poorer health outcomes</a:t>
            </a:r>
          </a:p>
          <a:p>
            <a:pPr>
              <a:spcBef>
                <a:spcPts val="1200"/>
              </a:spcBef>
              <a:spcAft>
                <a:spcPts val="600"/>
              </a:spcAft>
              <a:defRPr/>
            </a:pPr>
            <a:endParaRPr lang="en-CA" dirty="0">
              <a:latin typeface="+mj-lt"/>
            </a:endParaRPr>
          </a:p>
          <a:p>
            <a:pPr marL="982663" lvl="1" indent="-342900">
              <a:spcBef>
                <a:spcPts val="1200"/>
              </a:spcBef>
              <a:spcAft>
                <a:spcPts val="600"/>
              </a:spcAft>
              <a:buFont typeface="Arial" panose="020B0604020202020204" pitchFamily="34" charset="0"/>
              <a:buChar char="•"/>
              <a:defRPr/>
            </a:pPr>
            <a:endParaRPr lang="en-CA"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1108868" y="836712"/>
            <a:ext cx="6926263" cy="4679950"/>
          </a:xfrm>
        </p:spPr>
        <p:txBody>
          <a:bodyPr/>
          <a:lstStyle/>
          <a:p>
            <a:pPr algn="ctr">
              <a:spcBef>
                <a:spcPts val="1000"/>
              </a:spcBef>
              <a:spcAft>
                <a:spcPts val="2400"/>
              </a:spcAft>
              <a:defRPr/>
            </a:pPr>
            <a:r>
              <a:rPr lang="en-CA" sz="6000" b="1" dirty="0">
                <a:latin typeface="+mj-lt"/>
              </a:rPr>
              <a:t>CRPD - Article 25 </a:t>
            </a:r>
          </a:p>
          <a:p>
            <a:pPr algn="ctr">
              <a:spcBef>
                <a:spcPts val="1000"/>
              </a:spcBef>
              <a:spcAft>
                <a:spcPts val="2400"/>
              </a:spcAft>
              <a:defRPr/>
            </a:pPr>
            <a:endParaRPr lang="en-CA" sz="6000" b="1" dirty="0">
              <a:latin typeface="+mj-lt"/>
            </a:endParaRPr>
          </a:p>
          <a:p>
            <a:pPr algn="ctr">
              <a:spcBef>
                <a:spcPts val="1000"/>
              </a:spcBef>
              <a:spcAft>
                <a:spcPts val="2400"/>
              </a:spcAft>
              <a:defRPr/>
            </a:pPr>
            <a:endParaRPr lang="en-CA" sz="4600" b="1" dirty="0">
              <a:latin typeface="+mj-lt"/>
            </a:endParaRPr>
          </a:p>
          <a:p>
            <a:pPr algn="ctr">
              <a:spcBef>
                <a:spcPts val="0"/>
              </a:spcBef>
              <a:spcAft>
                <a:spcPts val="2400"/>
              </a:spcAft>
              <a:defRPr/>
            </a:pPr>
            <a:endParaRPr lang="en-CA" sz="4600" b="1" dirty="0">
              <a:latin typeface="+mj-lt"/>
            </a:endParaRPr>
          </a:p>
          <a:p>
            <a:pPr algn="ctr">
              <a:spcBef>
                <a:spcPts val="0"/>
              </a:spcBef>
              <a:spcAft>
                <a:spcPts val="2400"/>
              </a:spcAft>
              <a:defRPr/>
            </a:pPr>
            <a:r>
              <a:rPr lang="en-CA" sz="4600" b="1" dirty="0">
                <a:latin typeface="+mj-lt"/>
              </a:rPr>
              <a:t>The Right to Health </a:t>
            </a:r>
          </a:p>
        </p:txBody>
      </p:sp>
      <p:pic>
        <p:nvPicPr>
          <p:cNvPr id="5" name="Picture 4" descr="A nurse is talking to a young boy who is using a wheelchair.">
            <a:extLst>
              <a:ext uri="{FF2B5EF4-FFF2-40B4-BE49-F238E27FC236}">
                <a16:creationId xmlns:a16="http://schemas.microsoft.com/office/drawing/2014/main" id="{447CE758-D21F-4515-A5C7-F3A9B72AB297}"/>
              </a:ext>
            </a:extLst>
          </p:cNvPr>
          <p:cNvPicPr>
            <a:picLocks noChangeAspect="1"/>
          </p:cNvPicPr>
          <p:nvPr/>
        </p:nvPicPr>
        <p:blipFill>
          <a:blip r:embed="rId3"/>
          <a:stretch>
            <a:fillRect/>
          </a:stretch>
        </p:blipFill>
        <p:spPr>
          <a:xfrm>
            <a:off x="2130568" y="1988840"/>
            <a:ext cx="4818044" cy="321108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AE91-E663-48F0-8E0F-043389DC1DCF}"/>
              </a:ext>
            </a:extLst>
          </p:cNvPr>
          <p:cNvSpPr>
            <a:spLocks noGrp="1"/>
          </p:cNvSpPr>
          <p:nvPr>
            <p:ph type="title"/>
          </p:nvPr>
        </p:nvSpPr>
        <p:spPr>
          <a:xfrm>
            <a:off x="685800" y="649911"/>
            <a:ext cx="7772400" cy="1362456"/>
          </a:xfrm>
        </p:spPr>
        <p:txBody>
          <a:bodyPr/>
          <a:lstStyle/>
          <a:p>
            <a:pPr algn="ctr"/>
            <a:r>
              <a:rPr lang="en-CA" dirty="0">
                <a:solidFill>
                  <a:schemeClr val="tx1"/>
                </a:solidFill>
              </a:rPr>
              <a:t>Legal Cases</a:t>
            </a:r>
          </a:p>
        </p:txBody>
      </p:sp>
      <p:pic>
        <p:nvPicPr>
          <p:cNvPr id="5" name="Picture 4" descr="Image of some law books and a judge's gavel. ">
            <a:extLst>
              <a:ext uri="{FF2B5EF4-FFF2-40B4-BE49-F238E27FC236}">
                <a16:creationId xmlns:a16="http://schemas.microsoft.com/office/drawing/2014/main" id="{0343F931-292F-4CFB-A0F1-637FC66DB93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51968" y="2420888"/>
            <a:ext cx="4640064" cy="3480048"/>
          </a:xfrm>
          <a:prstGeom prst="rect">
            <a:avLst/>
          </a:prstGeom>
        </p:spPr>
      </p:pic>
    </p:spTree>
    <p:extLst>
      <p:ext uri="{BB962C8B-B14F-4D97-AF65-F5344CB8AC3E}">
        <p14:creationId xmlns:p14="http://schemas.microsoft.com/office/powerpoint/2010/main" val="292188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530352" y="548680"/>
            <a:ext cx="7772400" cy="906376"/>
          </a:xfrm>
        </p:spPr>
        <p:txBody>
          <a:bodyPr/>
          <a:lstStyle/>
          <a:p>
            <a:pPr algn="ctr"/>
            <a:r>
              <a:rPr lang="en-CA" sz="4600" dirty="0"/>
              <a:t>Legal Cases</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585406" y="1632538"/>
            <a:ext cx="7988424" cy="4710248"/>
          </a:xfrm>
        </p:spPr>
        <p:txBody>
          <a:bodyPr/>
          <a:lstStyle/>
          <a:p>
            <a:pPr marL="457200" indent="-457200">
              <a:buFont typeface="Arial" panose="020B0604020202020204" pitchFamily="34" charset="0"/>
              <a:buChar char="•"/>
            </a:pPr>
            <a:r>
              <a:rPr lang="en-CA" sz="4000" b="1" dirty="0">
                <a:latin typeface="+mj-lt"/>
              </a:rPr>
              <a:t>Eldridge case </a:t>
            </a:r>
            <a:r>
              <a:rPr lang="en-CA" sz="4000" dirty="0">
                <a:latin typeface="+mj-lt"/>
              </a:rPr>
              <a:t>(1997): </a:t>
            </a:r>
          </a:p>
          <a:p>
            <a:endParaRPr lang="en-CA" sz="1000" dirty="0">
              <a:latin typeface="+mj-lt"/>
            </a:endParaRPr>
          </a:p>
          <a:p>
            <a:pPr marL="982663" lvl="1" indent="-342900">
              <a:buFont typeface="Arial" panose="020B0604020202020204" pitchFamily="34" charset="0"/>
              <a:buChar char="•"/>
            </a:pPr>
            <a:r>
              <a:rPr lang="en-CA" sz="3500" dirty="0">
                <a:latin typeface="+mj-lt"/>
              </a:rPr>
              <a:t>Hospitals must provide sign language interpreters for Deaf people</a:t>
            </a:r>
          </a:p>
          <a:p>
            <a:pPr marL="982663" lvl="1" indent="-342900">
              <a:buFont typeface="Arial" panose="020B0604020202020204" pitchFamily="34" charset="0"/>
              <a:buChar char="•"/>
            </a:pPr>
            <a:endParaRPr lang="en-CA" dirty="0">
              <a:latin typeface="+mj-lt"/>
            </a:endParaRPr>
          </a:p>
        </p:txBody>
      </p:sp>
      <p:pic>
        <p:nvPicPr>
          <p:cNvPr id="5" name="Picture 4" descr="Two young women sitting at a table are communicating using sign language">
            <a:extLst>
              <a:ext uri="{FF2B5EF4-FFF2-40B4-BE49-F238E27FC236}">
                <a16:creationId xmlns:a16="http://schemas.microsoft.com/office/drawing/2014/main" id="{933FE63D-8B75-4C6F-AD3E-E95B403B57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84533" y="3987662"/>
            <a:ext cx="3201144" cy="2132762"/>
          </a:xfrm>
          <a:prstGeom prst="rect">
            <a:avLst/>
          </a:prstGeom>
        </p:spPr>
      </p:pic>
    </p:spTree>
    <p:extLst>
      <p:ext uri="{BB962C8B-B14F-4D97-AF65-F5344CB8AC3E}">
        <p14:creationId xmlns:p14="http://schemas.microsoft.com/office/powerpoint/2010/main" val="1900365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658461" y="517401"/>
            <a:ext cx="7772400" cy="906376"/>
          </a:xfrm>
        </p:spPr>
        <p:txBody>
          <a:bodyPr/>
          <a:lstStyle/>
          <a:p>
            <a:pPr algn="ctr"/>
            <a:r>
              <a:rPr lang="en-CA" sz="4600" dirty="0"/>
              <a:t>Legal Cases</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651587" y="1619037"/>
            <a:ext cx="7988424" cy="4710248"/>
          </a:xfrm>
        </p:spPr>
        <p:txBody>
          <a:bodyPr/>
          <a:lstStyle/>
          <a:p>
            <a:pPr marL="457200" indent="-457200">
              <a:spcAft>
                <a:spcPts val="1200"/>
              </a:spcAft>
              <a:buFont typeface="Arial" panose="020B0604020202020204" pitchFamily="34" charset="0"/>
              <a:buChar char="•"/>
            </a:pPr>
            <a:r>
              <a:rPr lang="en-CA" sz="4000" b="1" dirty="0">
                <a:latin typeface="+mj-lt"/>
              </a:rPr>
              <a:t>Auton</a:t>
            </a:r>
            <a:r>
              <a:rPr lang="en-CA" sz="4000" dirty="0">
                <a:latin typeface="+mj-lt"/>
              </a:rPr>
              <a:t> </a:t>
            </a:r>
            <a:r>
              <a:rPr lang="en-CA" sz="4000" b="1" dirty="0">
                <a:latin typeface="+mj-lt"/>
              </a:rPr>
              <a:t>case</a:t>
            </a:r>
            <a:r>
              <a:rPr lang="en-CA" sz="4000" dirty="0">
                <a:latin typeface="+mj-lt"/>
              </a:rPr>
              <a:t> (2004): </a:t>
            </a:r>
          </a:p>
          <a:p>
            <a:pPr marL="982663" lvl="1" indent="-342900">
              <a:buFont typeface="Arial" panose="020B0604020202020204" pitchFamily="34" charset="0"/>
              <a:buChar char="•"/>
            </a:pPr>
            <a:r>
              <a:rPr lang="en-CA" sz="2800" dirty="0">
                <a:latin typeface="+mj-lt"/>
              </a:rPr>
              <a:t>The government doesn’t have to fund intensive behaviour therapy for children with autism </a:t>
            </a:r>
          </a:p>
        </p:txBody>
      </p:sp>
      <p:pic>
        <p:nvPicPr>
          <p:cNvPr id="5" name="Picture 4" descr="A young boy is playing with some building blocks of different colours.">
            <a:extLst>
              <a:ext uri="{FF2B5EF4-FFF2-40B4-BE49-F238E27FC236}">
                <a16:creationId xmlns:a16="http://schemas.microsoft.com/office/drawing/2014/main" id="{DA341A56-43E8-4DC5-9FD4-96CFF0DDBE8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958749" y="3659435"/>
            <a:ext cx="3171825" cy="2695575"/>
          </a:xfrm>
          <a:prstGeom prst="rect">
            <a:avLst/>
          </a:prstGeom>
        </p:spPr>
      </p:pic>
    </p:spTree>
    <p:extLst>
      <p:ext uri="{BB962C8B-B14F-4D97-AF65-F5344CB8AC3E}">
        <p14:creationId xmlns:p14="http://schemas.microsoft.com/office/powerpoint/2010/main" val="2639053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530352" y="603269"/>
            <a:ext cx="7772400" cy="906376"/>
          </a:xfrm>
        </p:spPr>
        <p:txBody>
          <a:bodyPr/>
          <a:lstStyle/>
          <a:p>
            <a:pPr algn="ctr"/>
            <a:r>
              <a:rPr lang="en-CA" sz="4600" dirty="0"/>
              <a:t>Legal Cases</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690138" y="2078267"/>
            <a:ext cx="7452828" cy="4176464"/>
          </a:xfrm>
        </p:spPr>
        <p:txBody>
          <a:bodyPr/>
          <a:lstStyle/>
          <a:p>
            <a:pPr marL="571500" indent="-571500">
              <a:buFont typeface="Arial" panose="020B0604020202020204" pitchFamily="34" charset="0"/>
              <a:buChar char="•"/>
            </a:pPr>
            <a:r>
              <a:rPr lang="en-CA" sz="4000" b="1" dirty="0">
                <a:latin typeface="+mj-lt"/>
              </a:rPr>
              <a:t>Carter case </a:t>
            </a:r>
            <a:r>
              <a:rPr lang="en-CA" sz="4000" dirty="0">
                <a:latin typeface="+mj-lt"/>
              </a:rPr>
              <a:t>(2015): </a:t>
            </a:r>
          </a:p>
          <a:p>
            <a:endParaRPr lang="en-CA" sz="600" dirty="0">
              <a:latin typeface="+mj-lt"/>
            </a:endParaRPr>
          </a:p>
          <a:p>
            <a:pPr marL="982663" lvl="1" indent="-342900">
              <a:spcAft>
                <a:spcPts val="1200"/>
              </a:spcAft>
              <a:buFont typeface="Arial" panose="020B0604020202020204" pitchFamily="34" charset="0"/>
              <a:buChar char="•"/>
            </a:pPr>
            <a:r>
              <a:rPr lang="en-CA" sz="3500" dirty="0">
                <a:latin typeface="+mj-lt"/>
              </a:rPr>
              <a:t>Medical assistance in dying (MAID)</a:t>
            </a:r>
          </a:p>
          <a:p>
            <a:pPr marL="982663" lvl="1" indent="-342900">
              <a:spcAft>
                <a:spcPts val="1200"/>
              </a:spcAft>
              <a:buFont typeface="Arial" panose="020B0604020202020204" pitchFamily="34" charset="0"/>
              <a:buChar char="•"/>
            </a:pPr>
            <a:r>
              <a:rPr lang="en-US" sz="3500" dirty="0">
                <a:latin typeface="+mj-lt"/>
              </a:rPr>
              <a:t>Section 7 of the Charter</a:t>
            </a:r>
          </a:p>
          <a:p>
            <a:pPr marL="1530350" lvl="3" indent="-342900">
              <a:spcAft>
                <a:spcPts val="1200"/>
              </a:spcAft>
              <a:buFont typeface="Arial" panose="020B0604020202020204" pitchFamily="34" charset="0"/>
              <a:buChar char="•"/>
            </a:pPr>
            <a:r>
              <a:rPr lang="en-US" sz="3500" dirty="0">
                <a:latin typeface="+mj-lt"/>
              </a:rPr>
              <a:t>Right to life, liberty and security</a:t>
            </a:r>
            <a:endParaRPr lang="en-US" sz="3900" dirty="0">
              <a:latin typeface="+mj-lt"/>
            </a:endParaRPr>
          </a:p>
          <a:p>
            <a:pPr marL="982663" lvl="1" indent="-342900">
              <a:spcAft>
                <a:spcPts val="1200"/>
              </a:spcAft>
              <a:buFont typeface="Arial" panose="020B0604020202020204" pitchFamily="34" charset="0"/>
              <a:buChar char="•"/>
            </a:pPr>
            <a:endParaRPr lang="en-CA" sz="2800" dirty="0">
              <a:latin typeface="+mj-lt"/>
            </a:endParaRPr>
          </a:p>
        </p:txBody>
      </p:sp>
    </p:spTree>
    <p:extLst>
      <p:ext uri="{BB962C8B-B14F-4D97-AF65-F5344CB8AC3E}">
        <p14:creationId xmlns:p14="http://schemas.microsoft.com/office/powerpoint/2010/main" val="3970342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530352" y="603269"/>
            <a:ext cx="7772400" cy="906376"/>
          </a:xfrm>
        </p:spPr>
        <p:txBody>
          <a:bodyPr/>
          <a:lstStyle/>
          <a:p>
            <a:pPr algn="ctr"/>
            <a:r>
              <a:rPr lang="en-CA" sz="4600" dirty="0"/>
              <a:t>Legal Cases</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534725" y="1772816"/>
            <a:ext cx="8126486" cy="4176464"/>
          </a:xfrm>
        </p:spPr>
        <p:txBody>
          <a:bodyPr/>
          <a:lstStyle/>
          <a:p>
            <a:pPr marL="571500" indent="-571500">
              <a:buFont typeface="Arial" panose="020B0604020202020204" pitchFamily="34" charset="0"/>
              <a:buChar char="•"/>
            </a:pPr>
            <a:r>
              <a:rPr lang="en-CA" sz="4000" b="1" dirty="0">
                <a:latin typeface="+mj-lt"/>
              </a:rPr>
              <a:t>Response to Carter</a:t>
            </a:r>
            <a:r>
              <a:rPr lang="en-CA" sz="4000" dirty="0">
                <a:latin typeface="+mj-lt"/>
              </a:rPr>
              <a:t>: </a:t>
            </a:r>
          </a:p>
          <a:p>
            <a:endParaRPr lang="en-CA" sz="600" dirty="0">
              <a:latin typeface="+mj-lt"/>
            </a:endParaRPr>
          </a:p>
          <a:p>
            <a:pPr marL="982663" lvl="1" indent="-342900">
              <a:spcAft>
                <a:spcPts val="1200"/>
              </a:spcAft>
              <a:buFont typeface="Arial" panose="020B0604020202020204" pitchFamily="34" charset="0"/>
              <a:buChar char="•"/>
            </a:pPr>
            <a:r>
              <a:rPr lang="en-US" sz="3500" b="1" dirty="0">
                <a:latin typeface="+mj-lt"/>
              </a:rPr>
              <a:t>Federal Law (C-14)</a:t>
            </a:r>
          </a:p>
          <a:p>
            <a:pPr marL="1530350" lvl="3" indent="-342900">
              <a:spcAft>
                <a:spcPts val="1200"/>
              </a:spcAft>
              <a:buFont typeface="Arial" panose="020B0604020202020204" pitchFamily="34" charset="0"/>
              <a:buChar char="•"/>
            </a:pPr>
            <a:r>
              <a:rPr lang="en-US" sz="3000" dirty="0">
                <a:latin typeface="+mj-lt"/>
              </a:rPr>
              <a:t>Death must be “reasonably foreseeable”</a:t>
            </a:r>
          </a:p>
          <a:p>
            <a:pPr marL="982663" lvl="1" indent="-342900">
              <a:spcAft>
                <a:spcPts val="1200"/>
              </a:spcAft>
              <a:buFont typeface="Arial" panose="020B0604020202020204" pitchFamily="34" charset="0"/>
              <a:buChar char="•"/>
            </a:pPr>
            <a:r>
              <a:rPr lang="en-US" sz="3500" b="1" dirty="0">
                <a:latin typeface="+mj-lt"/>
              </a:rPr>
              <a:t>Truchon case (Quebec – 2019)</a:t>
            </a:r>
          </a:p>
          <a:p>
            <a:pPr marL="1530350" lvl="3" indent="-342900">
              <a:spcAft>
                <a:spcPts val="1200"/>
              </a:spcAft>
              <a:buFont typeface="Arial" panose="020B0604020202020204" pitchFamily="34" charset="0"/>
              <a:buChar char="•"/>
            </a:pPr>
            <a:r>
              <a:rPr lang="en-CA" sz="3000" dirty="0">
                <a:latin typeface="+mj-lt"/>
              </a:rPr>
              <a:t>Death doesn’t have to be “reasonably foreseeable”</a:t>
            </a:r>
          </a:p>
        </p:txBody>
      </p:sp>
    </p:spTree>
    <p:extLst>
      <p:ext uri="{BB962C8B-B14F-4D97-AF65-F5344CB8AC3E}">
        <p14:creationId xmlns:p14="http://schemas.microsoft.com/office/powerpoint/2010/main" val="364927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530352" y="603269"/>
            <a:ext cx="7772400" cy="906376"/>
          </a:xfrm>
        </p:spPr>
        <p:txBody>
          <a:bodyPr/>
          <a:lstStyle/>
          <a:p>
            <a:pPr algn="ctr"/>
            <a:r>
              <a:rPr lang="en-CA" sz="4600" dirty="0"/>
              <a:t>Legal Cases</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532471" y="1844824"/>
            <a:ext cx="8126486" cy="4176464"/>
          </a:xfrm>
        </p:spPr>
        <p:txBody>
          <a:bodyPr/>
          <a:lstStyle/>
          <a:p>
            <a:pPr marL="571500" indent="-571500">
              <a:buFont typeface="Arial" panose="020B0604020202020204" pitchFamily="34" charset="0"/>
              <a:buChar char="•"/>
            </a:pPr>
            <a:r>
              <a:rPr lang="en-CA" sz="4000" b="1" dirty="0">
                <a:latin typeface="+mj-lt"/>
              </a:rPr>
              <a:t>MacLaren case (BC - ongoing)</a:t>
            </a:r>
            <a:r>
              <a:rPr lang="en-CA" sz="4000" dirty="0">
                <a:latin typeface="+mj-lt"/>
              </a:rPr>
              <a:t>: </a:t>
            </a:r>
          </a:p>
          <a:p>
            <a:endParaRPr lang="en-CA" sz="600" dirty="0">
              <a:latin typeface="+mj-lt"/>
            </a:endParaRPr>
          </a:p>
          <a:p>
            <a:pPr marL="1085850" lvl="2" indent="-171450">
              <a:spcAft>
                <a:spcPts val="1200"/>
              </a:spcAft>
              <a:buFont typeface="Arial" panose="020B0604020202020204" pitchFamily="34" charset="0"/>
              <a:buChar char="•"/>
            </a:pPr>
            <a:r>
              <a:rPr lang="en-CA" sz="3200" dirty="0">
                <a:latin typeface="+mj-lt"/>
              </a:rPr>
              <a:t> Legal capacity + consent</a:t>
            </a:r>
          </a:p>
          <a:p>
            <a:pPr marL="1085850" lvl="2" indent="-171450">
              <a:spcAft>
                <a:spcPts val="1200"/>
              </a:spcAft>
              <a:buFont typeface="Arial" panose="020B0604020202020204" pitchFamily="34" charset="0"/>
              <a:buChar char="•"/>
            </a:pPr>
            <a:r>
              <a:rPr lang="en-CA" sz="3200" dirty="0">
                <a:latin typeface="+mj-lt"/>
              </a:rPr>
              <a:t>“Presumed consent” if hospitalized against your will</a:t>
            </a:r>
          </a:p>
          <a:p>
            <a:pPr marL="1085850" lvl="2" indent="-171450">
              <a:spcAft>
                <a:spcPts val="1200"/>
              </a:spcAft>
              <a:buFont typeface="Arial" panose="020B0604020202020204" pitchFamily="34" charset="0"/>
              <a:buChar char="•"/>
            </a:pPr>
            <a:r>
              <a:rPr lang="en-CA" sz="3200" dirty="0">
                <a:latin typeface="+mj-lt"/>
              </a:rPr>
              <a:t>Waiting for Court of Appeal decision</a:t>
            </a:r>
          </a:p>
          <a:p>
            <a:pPr marL="1085850" lvl="2" indent="-171450">
              <a:spcAft>
                <a:spcPts val="1200"/>
              </a:spcAft>
              <a:buFont typeface="Arial" panose="020B0604020202020204" pitchFamily="34" charset="0"/>
              <a:buChar char="•"/>
            </a:pPr>
            <a:r>
              <a:rPr lang="en-CA" sz="3200" dirty="0">
                <a:latin typeface="+mj-lt"/>
              </a:rPr>
              <a:t>Complaint using CRPD Optional Protocol?</a:t>
            </a:r>
          </a:p>
        </p:txBody>
      </p:sp>
    </p:spTree>
    <p:extLst>
      <p:ext uri="{BB962C8B-B14F-4D97-AF65-F5344CB8AC3E}">
        <p14:creationId xmlns:p14="http://schemas.microsoft.com/office/powerpoint/2010/main" val="1352561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2A66-71BA-4737-B7EF-D4161E4E4887}"/>
              </a:ext>
            </a:extLst>
          </p:cNvPr>
          <p:cNvSpPr>
            <a:spLocks noGrp="1"/>
          </p:cNvSpPr>
          <p:nvPr>
            <p:ph type="title"/>
          </p:nvPr>
        </p:nvSpPr>
        <p:spPr>
          <a:xfrm>
            <a:off x="530352" y="603269"/>
            <a:ext cx="7772400" cy="906376"/>
          </a:xfrm>
        </p:spPr>
        <p:txBody>
          <a:bodyPr/>
          <a:lstStyle/>
          <a:p>
            <a:pPr algn="ctr"/>
            <a:r>
              <a:rPr lang="en-CA" sz="4600" dirty="0"/>
              <a:t>Conclusion</a:t>
            </a:r>
          </a:p>
        </p:txBody>
      </p:sp>
      <p:sp>
        <p:nvSpPr>
          <p:cNvPr id="3" name="Text Placeholder 2">
            <a:extLst>
              <a:ext uri="{FF2B5EF4-FFF2-40B4-BE49-F238E27FC236}">
                <a16:creationId xmlns:a16="http://schemas.microsoft.com/office/drawing/2014/main" id="{9E2414AE-044B-4A33-96F1-43C682E78BDA}"/>
              </a:ext>
            </a:extLst>
          </p:cNvPr>
          <p:cNvSpPr>
            <a:spLocks noGrp="1"/>
          </p:cNvSpPr>
          <p:nvPr>
            <p:ph type="body" idx="1"/>
          </p:nvPr>
        </p:nvSpPr>
        <p:spPr>
          <a:xfrm>
            <a:off x="532471" y="1677321"/>
            <a:ext cx="8126486" cy="4608512"/>
          </a:xfrm>
        </p:spPr>
        <p:txBody>
          <a:bodyPr/>
          <a:lstStyle/>
          <a:p>
            <a:pPr marL="571500" indent="-571500">
              <a:spcBef>
                <a:spcPts val="1200"/>
              </a:spcBef>
              <a:spcAft>
                <a:spcPts val="1200"/>
              </a:spcAft>
              <a:buFont typeface="Arial" panose="020B0604020202020204" pitchFamily="34" charset="0"/>
              <a:buChar char="•"/>
            </a:pPr>
            <a:r>
              <a:rPr lang="en-CA" sz="3500" dirty="0">
                <a:latin typeface="+mj-lt"/>
              </a:rPr>
              <a:t>Using the CRPD to improve access to health care: </a:t>
            </a:r>
          </a:p>
          <a:p>
            <a:pPr marL="1211263" lvl="1" indent="-571500">
              <a:spcBef>
                <a:spcPts val="1200"/>
              </a:spcBef>
              <a:spcAft>
                <a:spcPts val="1200"/>
              </a:spcAft>
              <a:buFont typeface="Arial" panose="020B0604020202020204" pitchFamily="34" charset="0"/>
              <a:buChar char="•"/>
            </a:pPr>
            <a:r>
              <a:rPr lang="en-CA" sz="3500" dirty="0">
                <a:latin typeface="+mj-lt"/>
              </a:rPr>
              <a:t>Filing complaints / legal cases </a:t>
            </a:r>
          </a:p>
          <a:p>
            <a:pPr marL="1211263" lvl="1" indent="-571500">
              <a:spcBef>
                <a:spcPts val="1200"/>
              </a:spcBef>
              <a:spcAft>
                <a:spcPts val="1200"/>
              </a:spcAft>
              <a:buFont typeface="Arial" panose="020B0604020202020204" pitchFamily="34" charset="0"/>
              <a:buChar char="•"/>
            </a:pPr>
            <a:r>
              <a:rPr lang="en-CA" sz="3500" dirty="0">
                <a:latin typeface="+mj-lt"/>
              </a:rPr>
              <a:t>Responding to Canada’s CRPD reports</a:t>
            </a:r>
          </a:p>
          <a:p>
            <a:pPr marL="1211263" lvl="1" indent="-571500">
              <a:spcBef>
                <a:spcPts val="1200"/>
              </a:spcBef>
              <a:spcAft>
                <a:spcPts val="1200"/>
              </a:spcAft>
              <a:buFont typeface="Arial" panose="020B0604020202020204" pitchFamily="34" charset="0"/>
              <a:buChar char="•"/>
            </a:pPr>
            <a:r>
              <a:rPr lang="en-CA" sz="3500" dirty="0">
                <a:latin typeface="+mj-lt"/>
              </a:rPr>
              <a:t>Talking to the media</a:t>
            </a:r>
          </a:p>
          <a:p>
            <a:pPr marL="1211263" lvl="1" indent="-571500">
              <a:spcBef>
                <a:spcPts val="1200"/>
              </a:spcBef>
              <a:spcAft>
                <a:spcPts val="1200"/>
              </a:spcAft>
              <a:buFont typeface="Arial" panose="020B0604020202020204" pitchFamily="34" charset="0"/>
              <a:buChar char="•"/>
            </a:pPr>
            <a:r>
              <a:rPr lang="en-CA" sz="3500" dirty="0">
                <a:latin typeface="+mj-lt"/>
              </a:rPr>
              <a:t>Pressuring government</a:t>
            </a:r>
          </a:p>
        </p:txBody>
      </p:sp>
    </p:spTree>
    <p:extLst>
      <p:ext uri="{BB962C8B-B14F-4D97-AF65-F5344CB8AC3E}">
        <p14:creationId xmlns:p14="http://schemas.microsoft.com/office/powerpoint/2010/main" val="174884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77C4F-C854-4C3B-BADE-E386C27DA728}"/>
              </a:ext>
            </a:extLst>
          </p:cNvPr>
          <p:cNvSpPr>
            <a:spLocks noGrp="1"/>
          </p:cNvSpPr>
          <p:nvPr>
            <p:ph type="body" idx="1"/>
          </p:nvPr>
        </p:nvSpPr>
        <p:spPr>
          <a:xfrm>
            <a:off x="685800" y="2564904"/>
            <a:ext cx="7772400" cy="1509712"/>
          </a:xfrm>
        </p:spPr>
        <p:txBody>
          <a:bodyPr/>
          <a:lstStyle/>
          <a:p>
            <a:pPr algn="ctr"/>
            <a:r>
              <a:rPr lang="en-CA" sz="7500" dirty="0">
                <a:latin typeface="Arial" panose="020B0604020202020204" pitchFamily="34" charset="0"/>
                <a:cs typeface="Arial" panose="020B0604020202020204" pitchFamily="34" charset="0"/>
              </a:rPr>
              <a:t>QUESTIONS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nadian Health Coalition's website: healthcoalition.ca. Facebook: Canadian Health Coalition. Twitter: @healthcoalition">
            <a:extLst>
              <a:ext uri="{FF2B5EF4-FFF2-40B4-BE49-F238E27FC236}">
                <a16:creationId xmlns:a16="http://schemas.microsoft.com/office/drawing/2014/main" id="{14FC467A-9A92-406D-A1B4-B9FAAD93F38F}"/>
              </a:ext>
            </a:extLst>
          </p:cNvPr>
          <p:cNvPicPr>
            <a:picLocks noChangeAspect="1"/>
          </p:cNvPicPr>
          <p:nvPr/>
        </p:nvPicPr>
        <p:blipFill rotWithShape="1">
          <a:blip r:embed="rId3"/>
          <a:srcRect r="6140"/>
          <a:stretch/>
        </p:blipFill>
        <p:spPr>
          <a:xfrm>
            <a:off x="1319345" y="4449701"/>
            <a:ext cx="6510403" cy="498392"/>
          </a:xfrm>
          <a:prstGeom prst="rect">
            <a:avLst/>
          </a:prstGeom>
        </p:spPr>
      </p:pic>
      <p:pic>
        <p:nvPicPr>
          <p:cNvPr id="5" name="Picture 4" descr="Logo of the Canadian Health Coalition">
            <a:extLst>
              <a:ext uri="{FF2B5EF4-FFF2-40B4-BE49-F238E27FC236}">
                <a16:creationId xmlns:a16="http://schemas.microsoft.com/office/drawing/2014/main" id="{12DDB368-F1EE-4BDF-BA54-EDFE545362E6}"/>
              </a:ext>
            </a:extLst>
          </p:cNvPr>
          <p:cNvPicPr>
            <a:picLocks noChangeAspect="1"/>
          </p:cNvPicPr>
          <p:nvPr/>
        </p:nvPicPr>
        <p:blipFill>
          <a:blip r:embed="rId4"/>
          <a:stretch>
            <a:fillRect/>
          </a:stretch>
        </p:blipFill>
        <p:spPr>
          <a:xfrm>
            <a:off x="1321464" y="2119735"/>
            <a:ext cx="6508284" cy="2329966"/>
          </a:xfrm>
          <a:prstGeom prst="rect">
            <a:avLst/>
          </a:prstGeom>
        </p:spPr>
      </p:pic>
    </p:spTree>
    <p:extLst>
      <p:ext uri="{BB962C8B-B14F-4D97-AF65-F5344CB8AC3E}">
        <p14:creationId xmlns:p14="http://schemas.microsoft.com/office/powerpoint/2010/main" val="69659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1108075" y="1557338"/>
            <a:ext cx="6926263"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600"/>
              </a:spcAft>
              <a:defRPr/>
            </a:pPr>
            <a:r>
              <a:rPr lang="en-CA" sz="4000" dirty="0">
                <a:latin typeface="+mj-lt"/>
              </a:rPr>
              <a:t>P</a:t>
            </a:r>
            <a:r>
              <a:rPr lang="en-US" sz="4000" dirty="0">
                <a:latin typeface="+mj-lt"/>
              </a:rPr>
              <a:t>eople with disabilities have the right to the highest attainable standard of health without discrimination</a:t>
            </a:r>
          </a:p>
        </p:txBody>
      </p:sp>
    </p:spTree>
    <p:extLst>
      <p:ext uri="{BB962C8B-B14F-4D97-AF65-F5344CB8AC3E}">
        <p14:creationId xmlns:p14="http://schemas.microsoft.com/office/powerpoint/2010/main" val="321700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1108075" y="1557338"/>
            <a:ext cx="6926263"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600"/>
              </a:spcAft>
              <a:defRPr/>
            </a:pPr>
            <a:r>
              <a:rPr lang="en-US" sz="4000" dirty="0">
                <a:latin typeface="+mj-lt"/>
              </a:rPr>
              <a:t>Health services must be gender-sensitive, including health-related rehabilitation. </a:t>
            </a:r>
          </a:p>
        </p:txBody>
      </p:sp>
    </p:spTree>
    <p:extLst>
      <p:ext uri="{BB962C8B-B14F-4D97-AF65-F5344CB8AC3E}">
        <p14:creationId xmlns:p14="http://schemas.microsoft.com/office/powerpoint/2010/main" val="98284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846477" y="1089024"/>
            <a:ext cx="7451045" cy="5076279"/>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000" dirty="0">
                <a:latin typeface="+mj-lt"/>
              </a:rPr>
              <a:t>Access to the same range, quality and standard of free or affordable health care</a:t>
            </a:r>
          </a:p>
          <a:p>
            <a:pPr marL="571500" indent="-571500" algn="ctr">
              <a:spcBef>
                <a:spcPts val="1000"/>
              </a:spcBef>
              <a:spcAft>
                <a:spcPts val="2400"/>
              </a:spcAft>
              <a:buFont typeface="Arial" panose="020B0604020202020204" pitchFamily="34" charset="0"/>
              <a:buChar char="•"/>
              <a:defRPr/>
            </a:pPr>
            <a:r>
              <a:rPr lang="en-US" sz="3800" dirty="0">
                <a:latin typeface="+mj-lt"/>
              </a:rPr>
              <a:t>Sexual and reproductive health</a:t>
            </a:r>
          </a:p>
          <a:p>
            <a:pPr marL="571500" indent="-571500" algn="ctr">
              <a:spcBef>
                <a:spcPts val="1000"/>
              </a:spcBef>
              <a:spcAft>
                <a:spcPts val="2400"/>
              </a:spcAft>
              <a:buFont typeface="Arial" panose="020B0604020202020204" pitchFamily="34" charset="0"/>
              <a:buChar char="•"/>
              <a:defRPr/>
            </a:pPr>
            <a:r>
              <a:rPr lang="en-US" sz="3800" dirty="0">
                <a:latin typeface="+mj-lt"/>
              </a:rPr>
              <a:t>Public health</a:t>
            </a:r>
            <a:endParaRPr lang="en-CA" sz="3800" dirty="0">
              <a:latin typeface="+mj-lt"/>
            </a:endParaRPr>
          </a:p>
        </p:txBody>
      </p:sp>
    </p:spTree>
    <p:extLst>
      <p:ext uri="{BB962C8B-B14F-4D97-AF65-F5344CB8AC3E}">
        <p14:creationId xmlns:p14="http://schemas.microsoft.com/office/powerpoint/2010/main" val="1479914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860214" y="836712"/>
            <a:ext cx="7423572"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000" dirty="0">
                <a:latin typeface="+mj-lt"/>
              </a:rPr>
              <a:t>Disability-related health services</a:t>
            </a:r>
          </a:p>
          <a:p>
            <a:pPr marL="571500" indent="-571500" algn="ctr">
              <a:spcBef>
                <a:spcPts val="1000"/>
              </a:spcBef>
              <a:spcAft>
                <a:spcPts val="2400"/>
              </a:spcAft>
              <a:buFont typeface="Arial" panose="020B0604020202020204" pitchFamily="34" charset="0"/>
              <a:buChar char="•"/>
              <a:defRPr/>
            </a:pPr>
            <a:r>
              <a:rPr lang="en-US" sz="3800" dirty="0">
                <a:latin typeface="+mj-lt"/>
              </a:rPr>
              <a:t>Early identification and intervention </a:t>
            </a:r>
          </a:p>
          <a:p>
            <a:pPr marL="571500" indent="-571500" algn="ctr">
              <a:spcBef>
                <a:spcPts val="1000"/>
              </a:spcBef>
              <a:spcAft>
                <a:spcPts val="2400"/>
              </a:spcAft>
              <a:buFont typeface="Arial" panose="020B0604020202020204" pitchFamily="34" charset="0"/>
              <a:buChar char="•"/>
              <a:defRPr/>
            </a:pPr>
            <a:r>
              <a:rPr lang="en-US" sz="3800" dirty="0">
                <a:latin typeface="+mj-lt"/>
              </a:rPr>
              <a:t>Services to prevent further disabilities</a:t>
            </a:r>
            <a:endParaRPr lang="en-CA" sz="3800" dirty="0">
              <a:latin typeface="+mj-lt"/>
            </a:endParaRPr>
          </a:p>
        </p:txBody>
      </p:sp>
    </p:spTree>
    <p:extLst>
      <p:ext uri="{BB962C8B-B14F-4D97-AF65-F5344CB8AC3E}">
        <p14:creationId xmlns:p14="http://schemas.microsoft.com/office/powerpoint/2010/main" val="116686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860214" y="1484784"/>
            <a:ext cx="7423572"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200" dirty="0">
                <a:latin typeface="+mj-lt"/>
              </a:rPr>
              <a:t>Services as close as possible to people’s communities, including in rural areas</a:t>
            </a:r>
            <a:endParaRPr lang="en-CA" sz="4200" dirty="0">
              <a:latin typeface="+mj-lt"/>
            </a:endParaRPr>
          </a:p>
        </p:txBody>
      </p:sp>
    </p:spTree>
    <p:extLst>
      <p:ext uri="{BB962C8B-B14F-4D97-AF65-F5344CB8AC3E}">
        <p14:creationId xmlns:p14="http://schemas.microsoft.com/office/powerpoint/2010/main" val="119973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8ABEC0-1D11-457D-B04C-4A03FD752FF7}"/>
              </a:ext>
            </a:extLst>
          </p:cNvPr>
          <p:cNvSpPr>
            <a:spLocks noGrp="1"/>
          </p:cNvSpPr>
          <p:nvPr>
            <p:ph type="body" idx="1"/>
          </p:nvPr>
        </p:nvSpPr>
        <p:spPr>
          <a:xfrm>
            <a:off x="539552" y="1196752"/>
            <a:ext cx="7423572" cy="4679950"/>
          </a:xfrm>
        </p:spPr>
        <p:txBody>
          <a:bodyPr/>
          <a:lstStyle/>
          <a:p>
            <a:pPr algn="ctr">
              <a:spcBef>
                <a:spcPts val="1000"/>
              </a:spcBef>
              <a:spcAft>
                <a:spcPts val="2400"/>
              </a:spcAft>
              <a:defRPr/>
            </a:pPr>
            <a:r>
              <a:rPr lang="en-CA" sz="4600" b="1" u="sng" dirty="0">
                <a:latin typeface="+mj-lt"/>
              </a:rPr>
              <a:t>CRPD – Article 25</a:t>
            </a:r>
          </a:p>
          <a:p>
            <a:pPr algn="ctr">
              <a:spcBef>
                <a:spcPts val="1000"/>
              </a:spcBef>
              <a:spcAft>
                <a:spcPts val="2400"/>
              </a:spcAft>
              <a:defRPr/>
            </a:pPr>
            <a:r>
              <a:rPr lang="en-US" sz="4000" dirty="0">
                <a:latin typeface="+mj-lt"/>
              </a:rPr>
              <a:t>Care of the same quality that is provided to others </a:t>
            </a:r>
          </a:p>
          <a:p>
            <a:pPr marL="571500" indent="-571500" algn="ctr">
              <a:spcBef>
                <a:spcPts val="1000"/>
              </a:spcBef>
              <a:spcAft>
                <a:spcPts val="2400"/>
              </a:spcAft>
              <a:buFont typeface="Wingdings" panose="05000000000000000000" pitchFamily="2" charset="2"/>
              <a:buChar char="Ø"/>
              <a:defRPr/>
            </a:pPr>
            <a:r>
              <a:rPr lang="en-US" sz="4000" dirty="0">
                <a:latin typeface="+mj-lt"/>
              </a:rPr>
              <a:t>Free and informed consent </a:t>
            </a:r>
          </a:p>
          <a:p>
            <a:pPr marL="1211263" lvl="1" indent="-571500" algn="ctr">
              <a:spcBef>
                <a:spcPts val="1000"/>
              </a:spcBef>
              <a:spcAft>
                <a:spcPts val="2400"/>
              </a:spcAft>
              <a:buFont typeface="Wingdings" panose="05000000000000000000" pitchFamily="2" charset="2"/>
              <a:buChar char="Ø"/>
              <a:defRPr/>
            </a:pPr>
            <a:r>
              <a:rPr lang="en-US" sz="3600" dirty="0">
                <a:latin typeface="+mj-lt"/>
              </a:rPr>
              <a:t>Article 12: Legal capacity</a:t>
            </a:r>
            <a:endParaRPr lang="en-CA" sz="3600" dirty="0">
              <a:latin typeface="+mj-lt"/>
            </a:endParaRPr>
          </a:p>
        </p:txBody>
      </p:sp>
    </p:spTree>
    <p:extLst>
      <p:ext uri="{BB962C8B-B14F-4D97-AF65-F5344CB8AC3E}">
        <p14:creationId xmlns:p14="http://schemas.microsoft.com/office/powerpoint/2010/main" val="3454801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20080</TotalTime>
  <Words>1331</Words>
  <Application>Microsoft Office PowerPoint</Application>
  <PresentationFormat>On-screen Show (4:3)</PresentationFormat>
  <Paragraphs>201</Paragraphs>
  <Slides>38</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Constantia</vt:lpstr>
      <vt:lpstr>Wingdings</vt:lpstr>
      <vt:lpstr>Wingdings 2</vt:lpstr>
      <vt:lpstr>Flow</vt:lpstr>
      <vt:lpstr>Custom Design</vt:lpstr>
      <vt:lpstr>  Using the CRPD to Advance the Right to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Canada’s Legal Framework</vt:lpstr>
      <vt:lpstr>Legal Framework</vt:lpstr>
      <vt:lpstr>Legal Framework</vt:lpstr>
      <vt:lpstr>Legal Framework</vt:lpstr>
      <vt:lpstr>Legal Framework</vt:lpstr>
      <vt:lpstr>Legal Framework</vt:lpstr>
      <vt:lpstr>Barriers to  Health Care</vt:lpstr>
      <vt:lpstr>PowerPoint Presentation</vt:lpstr>
      <vt:lpstr>PowerPoint Presentation</vt:lpstr>
      <vt:lpstr>PowerPoint Presentation</vt:lpstr>
      <vt:lpstr>PowerPoint Presentation</vt:lpstr>
      <vt:lpstr>PowerPoint Presentation</vt:lpstr>
      <vt:lpstr>Intersectionality</vt:lpstr>
      <vt:lpstr>PowerPoint Presentation</vt:lpstr>
      <vt:lpstr>Legal Cases</vt:lpstr>
      <vt:lpstr>Legal Cases</vt:lpstr>
      <vt:lpstr>Legal Cases</vt:lpstr>
      <vt:lpstr>Legal Cases</vt:lpstr>
      <vt:lpstr>Legal Cases</vt:lpstr>
      <vt:lpstr>Legal Cases</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Masliyah</dc:creator>
  <cp:lastModifiedBy>Tracy Odell</cp:lastModifiedBy>
  <cp:revision>993</cp:revision>
  <cp:lastPrinted>2019-01-09T17:05:08Z</cp:lastPrinted>
  <dcterms:created xsi:type="dcterms:W3CDTF">2012-04-10T23:42:35Z</dcterms:created>
  <dcterms:modified xsi:type="dcterms:W3CDTF">2020-02-24T16:13:31Z</dcterms:modified>
</cp:coreProperties>
</file>